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3"/>
  </p:sldMasterIdLst>
  <p:notesMasterIdLst>
    <p:notesMasterId r:id="rId77"/>
  </p:notesMasterIdLst>
  <p:handoutMasterIdLst>
    <p:handoutMasterId r:id="rId78"/>
  </p:handoutMasterIdLst>
  <p:sldIdLst>
    <p:sldId id="452" r:id="rId4"/>
    <p:sldId id="383" r:id="rId5"/>
    <p:sldId id="376" r:id="rId6"/>
    <p:sldId id="378" r:id="rId7"/>
    <p:sldId id="453" r:id="rId8"/>
    <p:sldId id="375" r:id="rId9"/>
    <p:sldId id="380" r:id="rId10"/>
    <p:sldId id="382" r:id="rId11"/>
    <p:sldId id="381" r:id="rId12"/>
    <p:sldId id="386" r:id="rId13"/>
    <p:sldId id="385" r:id="rId14"/>
    <p:sldId id="384" r:id="rId15"/>
    <p:sldId id="389" r:id="rId16"/>
    <p:sldId id="388" r:id="rId17"/>
    <p:sldId id="387" r:id="rId18"/>
    <p:sldId id="393" r:id="rId19"/>
    <p:sldId id="399" r:id="rId20"/>
    <p:sldId id="400" r:id="rId21"/>
    <p:sldId id="297" r:id="rId22"/>
    <p:sldId id="298" r:id="rId23"/>
    <p:sldId id="394" r:id="rId24"/>
    <p:sldId id="392" r:id="rId25"/>
    <p:sldId id="391" r:id="rId26"/>
    <p:sldId id="398" r:id="rId27"/>
    <p:sldId id="402" r:id="rId28"/>
    <p:sldId id="397" r:id="rId29"/>
    <p:sldId id="403" r:id="rId30"/>
    <p:sldId id="405" r:id="rId31"/>
    <p:sldId id="396" r:id="rId32"/>
    <p:sldId id="404" r:id="rId33"/>
    <p:sldId id="407" r:id="rId34"/>
    <p:sldId id="406" r:id="rId35"/>
    <p:sldId id="411" r:id="rId36"/>
    <p:sldId id="410" r:id="rId37"/>
    <p:sldId id="414" r:id="rId38"/>
    <p:sldId id="413" r:id="rId39"/>
    <p:sldId id="412" r:id="rId40"/>
    <p:sldId id="417" r:id="rId41"/>
    <p:sldId id="416" r:id="rId42"/>
    <p:sldId id="415" r:id="rId43"/>
    <p:sldId id="420" r:id="rId44"/>
    <p:sldId id="419" r:id="rId45"/>
    <p:sldId id="418" r:id="rId46"/>
    <p:sldId id="422" r:id="rId47"/>
    <p:sldId id="421" r:id="rId48"/>
    <p:sldId id="423" r:id="rId49"/>
    <p:sldId id="426" r:id="rId50"/>
    <p:sldId id="425" r:id="rId51"/>
    <p:sldId id="428" r:id="rId52"/>
    <p:sldId id="424" r:id="rId53"/>
    <p:sldId id="430" r:id="rId54"/>
    <p:sldId id="429" r:id="rId55"/>
    <p:sldId id="433" r:id="rId56"/>
    <p:sldId id="431" r:id="rId57"/>
    <p:sldId id="427" r:id="rId58"/>
    <p:sldId id="432" r:id="rId59"/>
    <p:sldId id="438" r:id="rId60"/>
    <p:sldId id="439" r:id="rId61"/>
    <p:sldId id="434" r:id="rId62"/>
    <p:sldId id="442" r:id="rId63"/>
    <p:sldId id="441" r:id="rId64"/>
    <p:sldId id="440" r:id="rId65"/>
    <p:sldId id="435" r:id="rId66"/>
    <p:sldId id="444" r:id="rId67"/>
    <p:sldId id="451" r:id="rId68"/>
    <p:sldId id="446" r:id="rId69"/>
    <p:sldId id="450" r:id="rId70"/>
    <p:sldId id="445" r:id="rId71"/>
    <p:sldId id="449" r:id="rId72"/>
    <p:sldId id="443" r:id="rId73"/>
    <p:sldId id="448" r:id="rId74"/>
    <p:sldId id="436" r:id="rId75"/>
    <p:sldId id="447" r:id="rId76"/>
  </p:sldIdLst>
  <p:sldSz cx="9144000" cy="6858000" type="screen4x3"/>
  <p:notesSz cx="7315200" cy="9601200"/>
  <p:custDataLst>
    <p:tags r:id="rId79"/>
  </p:custData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1435"/>
    <a:srgbClr val="0000FF"/>
    <a:srgbClr val="3333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63B7D4-7240-4F9D-9479-BC7C9072FCA2}" v="652" dt="2021-04-02T12:11:15.5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340" autoAdjust="0"/>
  </p:normalViewPr>
  <p:slideViewPr>
    <p:cSldViewPr snapToGrid="0">
      <p:cViewPr varScale="1">
        <p:scale>
          <a:sx n="90" d="100"/>
          <a:sy n="90" d="100"/>
        </p:scale>
        <p:origin x="2214" y="114"/>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microsoft.com/office/2016/11/relationships/changesInfo" Target="changesInfos/changesInfo1.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tags" Target="tags/tag1.xml"/><Relationship Id="rId5" Type="http://schemas.openxmlformats.org/officeDocument/2006/relationships/slide" Target="slides/slide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customXml" Target="../customXml/item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61" Type="http://schemas.openxmlformats.org/officeDocument/2006/relationships/slide" Target="slides/slide58.xml"/><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urtis R. Devillers" userId="e13660d1-5c8f-4d58-b997-cf7d5f8eeb3c" providerId="ADAL" clId="{0E064105-E10A-468A-8DE9-5B09C8A6C30E}"/>
    <pc:docChg chg="custSel addSld delSld modSld">
      <pc:chgData name="Curtis R. Devillers" userId="e13660d1-5c8f-4d58-b997-cf7d5f8eeb3c" providerId="ADAL" clId="{0E064105-E10A-468A-8DE9-5B09C8A6C30E}" dt="2021-03-11T13:40:21.314" v="5" actId="2696"/>
      <pc:docMkLst>
        <pc:docMk/>
      </pc:docMkLst>
      <pc:sldChg chg="delSp del mod">
        <pc:chgData name="Curtis R. Devillers" userId="e13660d1-5c8f-4d58-b997-cf7d5f8eeb3c" providerId="ADAL" clId="{0E064105-E10A-468A-8DE9-5B09C8A6C30E}" dt="2021-03-11T13:40:21.314" v="5" actId="2696"/>
        <pc:sldMkLst>
          <pc:docMk/>
          <pc:sldMk cId="3924025046" sldId="374"/>
        </pc:sldMkLst>
        <pc:spChg chg="del">
          <ac:chgData name="Curtis R. Devillers" userId="e13660d1-5c8f-4d58-b997-cf7d5f8eeb3c" providerId="ADAL" clId="{0E064105-E10A-468A-8DE9-5B09C8A6C30E}" dt="2021-03-11T13:40:04.273" v="1" actId="21"/>
          <ac:spMkLst>
            <pc:docMk/>
            <pc:sldMk cId="3924025046" sldId="374"/>
            <ac:spMk id="12" creationId="{0BDAB725-8287-4972-B776-EA97B28BC0C3}"/>
          </ac:spMkLst>
        </pc:spChg>
        <pc:picChg chg="del">
          <ac:chgData name="Curtis R. Devillers" userId="e13660d1-5c8f-4d58-b997-cf7d5f8eeb3c" providerId="ADAL" clId="{0E064105-E10A-468A-8DE9-5B09C8A6C30E}" dt="2021-03-11T13:40:12.256" v="3" actId="21"/>
          <ac:picMkLst>
            <pc:docMk/>
            <pc:sldMk cId="3924025046" sldId="374"/>
            <ac:picMk id="10" creationId="{7153CA9C-D097-47F3-B1B7-BAA3A39C2E64}"/>
          </ac:picMkLst>
        </pc:picChg>
      </pc:sldChg>
      <pc:sldChg chg="addSp modSp new">
        <pc:chgData name="Curtis R. Devillers" userId="e13660d1-5c8f-4d58-b997-cf7d5f8eeb3c" providerId="ADAL" clId="{0E064105-E10A-468A-8DE9-5B09C8A6C30E}" dt="2021-03-11T13:40:15.127" v="4"/>
        <pc:sldMkLst>
          <pc:docMk/>
          <pc:sldMk cId="3382303356" sldId="452"/>
        </pc:sldMkLst>
        <pc:spChg chg="add mod">
          <ac:chgData name="Curtis R. Devillers" userId="e13660d1-5c8f-4d58-b997-cf7d5f8eeb3c" providerId="ADAL" clId="{0E064105-E10A-468A-8DE9-5B09C8A6C30E}" dt="2021-03-11T13:40:07.231" v="2"/>
          <ac:spMkLst>
            <pc:docMk/>
            <pc:sldMk cId="3382303356" sldId="452"/>
            <ac:spMk id="3" creationId="{F1770AE3-0A8A-4FDE-9FB1-3E3D1F0C69FB}"/>
          </ac:spMkLst>
        </pc:spChg>
        <pc:picChg chg="add mod">
          <ac:chgData name="Curtis R. Devillers" userId="e13660d1-5c8f-4d58-b997-cf7d5f8eeb3c" providerId="ADAL" clId="{0E064105-E10A-468A-8DE9-5B09C8A6C30E}" dt="2021-03-11T13:40:15.127" v="4"/>
          <ac:picMkLst>
            <pc:docMk/>
            <pc:sldMk cId="3382303356" sldId="452"/>
            <ac:picMk id="4" creationId="{75965296-8AB5-4A87-A161-3CD58D5BF12B}"/>
          </ac:picMkLst>
        </pc:picChg>
      </pc:sldChg>
    </pc:docChg>
  </pc:docChgLst>
  <pc:docChgLst>
    <pc:chgData name="Curtis R. Devillers" userId="e13660d1-5c8f-4d58-b997-cf7d5f8eeb3c" providerId="ADAL" clId="{E063B7D4-7240-4F9D-9479-BC7C9072FCA2}"/>
    <pc:docChg chg="undo custSel addSld delSld modSld">
      <pc:chgData name="Curtis R. Devillers" userId="e13660d1-5c8f-4d58-b997-cf7d5f8eeb3c" providerId="ADAL" clId="{E063B7D4-7240-4F9D-9479-BC7C9072FCA2}" dt="2021-04-02T12:16:21.369" v="1074" actId="2696"/>
      <pc:docMkLst>
        <pc:docMk/>
      </pc:docMkLst>
      <pc:sldChg chg="addSp delSp modSp mod modAnim">
        <pc:chgData name="Curtis R. Devillers" userId="e13660d1-5c8f-4d58-b997-cf7d5f8eeb3c" providerId="ADAL" clId="{E063B7D4-7240-4F9D-9479-BC7C9072FCA2}" dt="2021-03-29T15:18:34.455" v="753" actId="20577"/>
        <pc:sldMkLst>
          <pc:docMk/>
          <pc:sldMk cId="4184606213" sldId="376"/>
        </pc:sldMkLst>
        <pc:spChg chg="mod">
          <ac:chgData name="Curtis R. Devillers" userId="e13660d1-5c8f-4d58-b997-cf7d5f8eeb3c" providerId="ADAL" clId="{E063B7D4-7240-4F9D-9479-BC7C9072FCA2}" dt="2021-03-29T15:17:56.139" v="697" actId="1076"/>
          <ac:spMkLst>
            <pc:docMk/>
            <pc:sldMk cId="4184606213" sldId="376"/>
            <ac:spMk id="9" creationId="{FF871E05-63A0-4770-87A5-1DAA2FCA26FD}"/>
          </ac:spMkLst>
        </pc:spChg>
        <pc:spChg chg="mod">
          <ac:chgData name="Curtis R. Devillers" userId="e13660d1-5c8f-4d58-b997-cf7d5f8eeb3c" providerId="ADAL" clId="{E063B7D4-7240-4F9D-9479-BC7C9072FCA2}" dt="2021-03-29T15:18:04.109" v="698" actId="1076"/>
          <ac:spMkLst>
            <pc:docMk/>
            <pc:sldMk cId="4184606213" sldId="376"/>
            <ac:spMk id="11" creationId="{E05314A2-6593-498E-BED2-DF354C0C23C8}"/>
          </ac:spMkLst>
        </pc:spChg>
        <pc:spChg chg="add mod">
          <ac:chgData name="Curtis R. Devillers" userId="e13660d1-5c8f-4d58-b997-cf7d5f8eeb3c" providerId="ADAL" clId="{E063B7D4-7240-4F9D-9479-BC7C9072FCA2}" dt="2021-03-29T15:18:34.455" v="753" actId="20577"/>
          <ac:spMkLst>
            <pc:docMk/>
            <pc:sldMk cId="4184606213" sldId="376"/>
            <ac:spMk id="12" creationId="{C968C985-091D-4088-A7D5-0899690CAB6D}"/>
          </ac:spMkLst>
        </pc:spChg>
        <pc:spChg chg="mod">
          <ac:chgData name="Curtis R. Devillers" userId="e13660d1-5c8f-4d58-b997-cf7d5f8eeb3c" providerId="ADAL" clId="{E063B7D4-7240-4F9D-9479-BC7C9072FCA2}" dt="2021-03-29T15:18:08.649" v="699" actId="1076"/>
          <ac:spMkLst>
            <pc:docMk/>
            <pc:sldMk cId="4184606213" sldId="376"/>
            <ac:spMk id="13" creationId="{952548BB-94D8-4508-BE21-BAA277B1B70A}"/>
          </ac:spMkLst>
        </pc:spChg>
        <pc:picChg chg="del">
          <ac:chgData name="Curtis R. Devillers" userId="e13660d1-5c8f-4d58-b997-cf7d5f8eeb3c" providerId="ADAL" clId="{E063B7D4-7240-4F9D-9479-BC7C9072FCA2}" dt="2021-03-29T15:16:49.674" v="695" actId="21"/>
          <ac:picMkLst>
            <pc:docMk/>
            <pc:sldMk cId="4184606213" sldId="376"/>
            <ac:picMk id="7" creationId="{D71C2E50-DA81-425B-A2B1-F433C77A98F6}"/>
          </ac:picMkLst>
        </pc:picChg>
        <pc:picChg chg="add mod">
          <ac:chgData name="Curtis R. Devillers" userId="e13660d1-5c8f-4d58-b997-cf7d5f8eeb3c" providerId="ADAL" clId="{E063B7D4-7240-4F9D-9479-BC7C9072FCA2}" dt="2021-03-29T15:16:51.683" v="696" actId="1076"/>
          <ac:picMkLst>
            <pc:docMk/>
            <pc:sldMk cId="4184606213" sldId="376"/>
            <ac:picMk id="10" creationId="{3EB6C4FD-FF7D-4120-ADFC-FD66ED64AD40}"/>
          </ac:picMkLst>
        </pc:picChg>
      </pc:sldChg>
      <pc:sldChg chg="addSp delSp modSp del mod">
        <pc:chgData name="Curtis R. Devillers" userId="e13660d1-5c8f-4d58-b997-cf7d5f8eeb3c" providerId="ADAL" clId="{E063B7D4-7240-4F9D-9479-BC7C9072FCA2}" dt="2021-04-02T12:16:21.369" v="1074" actId="2696"/>
        <pc:sldMkLst>
          <pc:docMk/>
          <pc:sldMk cId="4175951947" sldId="377"/>
        </pc:sldMkLst>
        <pc:graphicFrameChg chg="add del mod">
          <ac:chgData name="Curtis R. Devillers" userId="e13660d1-5c8f-4d58-b997-cf7d5f8eeb3c" providerId="ADAL" clId="{E063B7D4-7240-4F9D-9479-BC7C9072FCA2}" dt="2021-04-02T12:10:27.295" v="907"/>
          <ac:graphicFrameMkLst>
            <pc:docMk/>
            <pc:sldMk cId="4175951947" sldId="377"/>
            <ac:graphicFrameMk id="13" creationId="{C3DFC6B3-9103-4E97-A86C-B956D2F10E75}"/>
          </ac:graphicFrameMkLst>
        </pc:graphicFrameChg>
      </pc:sldChg>
      <pc:sldChg chg="addSp modSp mod">
        <pc:chgData name="Curtis R. Devillers" userId="e13660d1-5c8f-4d58-b997-cf7d5f8eeb3c" providerId="ADAL" clId="{E063B7D4-7240-4F9D-9479-BC7C9072FCA2}" dt="2021-03-29T14:23:51.098" v="153" actId="6549"/>
        <pc:sldMkLst>
          <pc:docMk/>
          <pc:sldMk cId="539835465" sldId="384"/>
        </pc:sldMkLst>
        <pc:spChg chg="add mod">
          <ac:chgData name="Curtis R. Devillers" userId="e13660d1-5c8f-4d58-b997-cf7d5f8eeb3c" providerId="ADAL" clId="{E063B7D4-7240-4F9D-9479-BC7C9072FCA2}" dt="2021-03-29T14:23:51.098" v="153" actId="6549"/>
          <ac:spMkLst>
            <pc:docMk/>
            <pc:sldMk cId="539835465" sldId="384"/>
            <ac:spMk id="4" creationId="{86C4257C-EF6F-47D1-827C-B0B0120ADABA}"/>
          </ac:spMkLst>
        </pc:spChg>
        <pc:spChg chg="mod">
          <ac:chgData name="Curtis R. Devillers" userId="e13660d1-5c8f-4d58-b997-cf7d5f8eeb3c" providerId="ADAL" clId="{E063B7D4-7240-4F9D-9479-BC7C9072FCA2}" dt="2021-03-29T14:21:31.551" v="0" actId="1076"/>
          <ac:spMkLst>
            <pc:docMk/>
            <pc:sldMk cId="539835465" sldId="384"/>
            <ac:spMk id="7" creationId="{96D579AC-B8A7-454C-B661-35A83C247E8D}"/>
          </ac:spMkLst>
        </pc:spChg>
        <pc:spChg chg="mod">
          <ac:chgData name="Curtis R. Devillers" userId="e13660d1-5c8f-4d58-b997-cf7d5f8eeb3c" providerId="ADAL" clId="{E063B7D4-7240-4F9D-9479-BC7C9072FCA2}" dt="2021-03-29T14:23:37.299" v="150" actId="1076"/>
          <ac:spMkLst>
            <pc:docMk/>
            <pc:sldMk cId="539835465" sldId="384"/>
            <ac:spMk id="9" creationId="{1FE74B78-A425-483D-BD09-836B61807FA0}"/>
          </ac:spMkLst>
        </pc:spChg>
      </pc:sldChg>
      <pc:sldChg chg="addSp delSp modSp mod modAnim modNotesTx">
        <pc:chgData name="Curtis R. Devillers" userId="e13660d1-5c8f-4d58-b997-cf7d5f8eeb3c" providerId="ADAL" clId="{E063B7D4-7240-4F9D-9479-BC7C9072FCA2}" dt="2021-03-29T15:14:27.363" v="692"/>
        <pc:sldMkLst>
          <pc:docMk/>
          <pc:sldMk cId="1733296282" sldId="410"/>
        </pc:sldMkLst>
        <pc:spChg chg="mod">
          <ac:chgData name="Curtis R. Devillers" userId="e13660d1-5c8f-4d58-b997-cf7d5f8eeb3c" providerId="ADAL" clId="{E063B7D4-7240-4F9D-9479-BC7C9072FCA2}" dt="2021-03-29T14:58:35.568" v="621" actId="1076"/>
          <ac:spMkLst>
            <pc:docMk/>
            <pc:sldMk cId="1733296282" sldId="410"/>
            <ac:spMk id="7" creationId="{49A4B617-792D-458A-874B-968048F28F30}"/>
          </ac:spMkLst>
        </pc:spChg>
        <pc:spChg chg="add mod">
          <ac:chgData name="Curtis R. Devillers" userId="e13660d1-5c8f-4d58-b997-cf7d5f8eeb3c" providerId="ADAL" clId="{E063B7D4-7240-4F9D-9479-BC7C9072FCA2}" dt="2021-03-29T14:58:26.455" v="619" actId="20577"/>
          <ac:spMkLst>
            <pc:docMk/>
            <pc:sldMk cId="1733296282" sldId="410"/>
            <ac:spMk id="8" creationId="{3C0F6FAC-C59D-4EAD-B4DA-B31BC5AC509B}"/>
          </ac:spMkLst>
        </pc:spChg>
        <pc:spChg chg="mod">
          <ac:chgData name="Curtis R. Devillers" userId="e13660d1-5c8f-4d58-b997-cf7d5f8eeb3c" providerId="ADAL" clId="{E063B7D4-7240-4F9D-9479-BC7C9072FCA2}" dt="2021-03-29T14:58:31.905" v="620" actId="1076"/>
          <ac:spMkLst>
            <pc:docMk/>
            <pc:sldMk cId="1733296282" sldId="410"/>
            <ac:spMk id="9" creationId="{60DD4CC1-50CC-4A18-A9F0-E3EEA36BA431}"/>
          </ac:spMkLst>
        </pc:spChg>
        <pc:picChg chg="add mod">
          <ac:chgData name="Curtis R. Devillers" userId="e13660d1-5c8f-4d58-b997-cf7d5f8eeb3c" providerId="ADAL" clId="{E063B7D4-7240-4F9D-9479-BC7C9072FCA2}" dt="2021-03-29T15:03:03.892" v="626" actId="14100"/>
          <ac:picMkLst>
            <pc:docMk/>
            <pc:sldMk cId="1733296282" sldId="410"/>
            <ac:picMk id="10" creationId="{3CD6D138-71DA-47D0-B21A-3FC9827D3BEE}"/>
          </ac:picMkLst>
        </pc:picChg>
        <pc:picChg chg="del mod">
          <ac:chgData name="Curtis R. Devillers" userId="e13660d1-5c8f-4d58-b997-cf7d5f8eeb3c" providerId="ADAL" clId="{E063B7D4-7240-4F9D-9479-BC7C9072FCA2}" dt="2021-03-29T15:02:55.926" v="624" actId="21"/>
          <ac:picMkLst>
            <pc:docMk/>
            <pc:sldMk cId="1733296282" sldId="410"/>
            <ac:picMk id="6146" creationId="{26926F08-2E7A-4BDC-9208-AE2648C820DF}"/>
          </ac:picMkLst>
        </pc:picChg>
      </pc:sldChg>
      <pc:sldChg chg="delSp modSp mod delAnim">
        <pc:chgData name="Curtis R. Devillers" userId="e13660d1-5c8f-4d58-b997-cf7d5f8eeb3c" providerId="ADAL" clId="{E063B7D4-7240-4F9D-9479-BC7C9072FCA2}" dt="2021-03-29T14:54:21.893" v="515" actId="1076"/>
        <pc:sldMkLst>
          <pc:docMk/>
          <pc:sldMk cId="2478591104" sldId="411"/>
        </pc:sldMkLst>
        <pc:spChg chg="mod">
          <ac:chgData name="Curtis R. Devillers" userId="e13660d1-5c8f-4d58-b997-cf7d5f8eeb3c" providerId="ADAL" clId="{E063B7D4-7240-4F9D-9479-BC7C9072FCA2}" dt="2021-03-29T14:54:21.893" v="515" actId="1076"/>
          <ac:spMkLst>
            <pc:docMk/>
            <pc:sldMk cId="2478591104" sldId="411"/>
            <ac:spMk id="7" creationId="{02E04FD3-104D-4ED9-B9F2-8A3F60473046}"/>
          </ac:spMkLst>
        </pc:spChg>
        <pc:spChg chg="del mod">
          <ac:chgData name="Curtis R. Devillers" userId="e13660d1-5c8f-4d58-b997-cf7d5f8eeb3c" providerId="ADAL" clId="{E063B7D4-7240-4F9D-9479-BC7C9072FCA2}" dt="2021-03-29T14:54:11.624" v="512" actId="21"/>
          <ac:spMkLst>
            <pc:docMk/>
            <pc:sldMk cId="2478591104" sldId="411"/>
            <ac:spMk id="9" creationId="{9AF8DCDA-627E-4F24-8A7B-2DDF3FAE81A3}"/>
          </ac:spMkLst>
        </pc:spChg>
        <pc:spChg chg="del mod">
          <ac:chgData name="Curtis R. Devillers" userId="e13660d1-5c8f-4d58-b997-cf7d5f8eeb3c" providerId="ADAL" clId="{E063B7D4-7240-4F9D-9479-BC7C9072FCA2}" dt="2021-03-29T14:53:27.696" v="509" actId="21"/>
          <ac:spMkLst>
            <pc:docMk/>
            <pc:sldMk cId="2478591104" sldId="411"/>
            <ac:spMk id="11" creationId="{8CC1CA75-C405-427D-BA59-58A8A7D644C0}"/>
          </ac:spMkLst>
        </pc:spChg>
      </pc:sldChg>
      <pc:sldChg chg="modSp mod modAnim">
        <pc:chgData name="Curtis R. Devillers" userId="e13660d1-5c8f-4d58-b997-cf7d5f8eeb3c" providerId="ADAL" clId="{E063B7D4-7240-4F9D-9479-BC7C9072FCA2}" dt="2021-03-31T13:24:33.522" v="903" actId="1076"/>
        <pc:sldMkLst>
          <pc:docMk/>
          <pc:sldMk cId="3769129795" sldId="414"/>
        </pc:sldMkLst>
        <pc:spChg chg="mod">
          <ac:chgData name="Curtis R. Devillers" userId="e13660d1-5c8f-4d58-b997-cf7d5f8eeb3c" providerId="ADAL" clId="{E063B7D4-7240-4F9D-9479-BC7C9072FCA2}" dt="2021-03-31T13:24:05.849" v="887" actId="1076"/>
          <ac:spMkLst>
            <pc:docMk/>
            <pc:sldMk cId="3769129795" sldId="414"/>
            <ac:spMk id="6" creationId="{43516D09-4FEA-4BEF-9C6F-04E0D4324796}"/>
          </ac:spMkLst>
        </pc:spChg>
        <pc:spChg chg="mod">
          <ac:chgData name="Curtis R. Devillers" userId="e13660d1-5c8f-4d58-b997-cf7d5f8eeb3c" providerId="ADAL" clId="{E063B7D4-7240-4F9D-9479-BC7C9072FCA2}" dt="2021-03-31T13:24:22.611" v="902" actId="20577"/>
          <ac:spMkLst>
            <pc:docMk/>
            <pc:sldMk cId="3769129795" sldId="414"/>
            <ac:spMk id="9" creationId="{26BD0492-795A-40A0-9BDF-F028C8D4D09F}"/>
          </ac:spMkLst>
        </pc:spChg>
        <pc:picChg chg="mod">
          <ac:chgData name="Curtis R. Devillers" userId="e13660d1-5c8f-4d58-b997-cf7d5f8eeb3c" providerId="ADAL" clId="{E063B7D4-7240-4F9D-9479-BC7C9072FCA2}" dt="2021-03-31T13:24:33.522" v="903" actId="1076"/>
          <ac:picMkLst>
            <pc:docMk/>
            <pc:sldMk cId="3769129795" sldId="414"/>
            <ac:picMk id="7" creationId="{07596F31-0163-401B-974A-884A8584391D}"/>
          </ac:picMkLst>
        </pc:picChg>
      </pc:sldChg>
      <pc:sldChg chg="modSp mod">
        <pc:chgData name="Curtis R. Devillers" userId="e13660d1-5c8f-4d58-b997-cf7d5f8eeb3c" providerId="ADAL" clId="{E063B7D4-7240-4F9D-9479-BC7C9072FCA2}" dt="2021-03-29T14:41:49.801" v="439" actId="20577"/>
        <pc:sldMkLst>
          <pc:docMk/>
          <pc:sldMk cId="2937819711" sldId="415"/>
        </pc:sldMkLst>
        <pc:spChg chg="mod">
          <ac:chgData name="Curtis R. Devillers" userId="e13660d1-5c8f-4d58-b997-cf7d5f8eeb3c" providerId="ADAL" clId="{E063B7D4-7240-4F9D-9479-BC7C9072FCA2}" dt="2021-03-29T14:41:49.801" v="439" actId="20577"/>
          <ac:spMkLst>
            <pc:docMk/>
            <pc:sldMk cId="2937819711" sldId="415"/>
            <ac:spMk id="8" creationId="{D3CECDCA-0EEE-4367-906C-EF9409A1D184}"/>
          </ac:spMkLst>
        </pc:spChg>
      </pc:sldChg>
      <pc:sldChg chg="modSp">
        <pc:chgData name="Curtis R. Devillers" userId="e13660d1-5c8f-4d58-b997-cf7d5f8eeb3c" providerId="ADAL" clId="{E063B7D4-7240-4F9D-9479-BC7C9072FCA2}" dt="2021-03-29T14:39:21.307" v="434" actId="20577"/>
        <pc:sldMkLst>
          <pc:docMk/>
          <pc:sldMk cId="2123585482" sldId="417"/>
        </pc:sldMkLst>
        <pc:spChg chg="mod">
          <ac:chgData name="Curtis R. Devillers" userId="e13660d1-5c8f-4d58-b997-cf7d5f8eeb3c" providerId="ADAL" clId="{E063B7D4-7240-4F9D-9479-BC7C9072FCA2}" dt="2021-03-29T14:39:21.307" v="434" actId="20577"/>
          <ac:spMkLst>
            <pc:docMk/>
            <pc:sldMk cId="2123585482" sldId="417"/>
            <ac:spMk id="12" creationId="{C5B1A043-25B1-4581-BC1F-2A3DA15F1FAC}"/>
          </ac:spMkLst>
        </pc:spChg>
      </pc:sldChg>
      <pc:sldChg chg="addSp delSp modSp mod delAnim modAnim">
        <pc:chgData name="Curtis R. Devillers" userId="e13660d1-5c8f-4d58-b997-cf7d5f8eeb3c" providerId="ADAL" clId="{E063B7D4-7240-4F9D-9479-BC7C9072FCA2}" dt="2021-03-30T20:46:39.467" v="755" actId="1076"/>
        <pc:sldMkLst>
          <pc:docMk/>
          <pc:sldMk cId="1858868500" sldId="418"/>
        </pc:sldMkLst>
        <pc:spChg chg="mod">
          <ac:chgData name="Curtis R. Devillers" userId="e13660d1-5c8f-4d58-b997-cf7d5f8eeb3c" providerId="ADAL" clId="{E063B7D4-7240-4F9D-9479-BC7C9072FCA2}" dt="2021-03-29T14:32:30.413" v="155" actId="1076"/>
          <ac:spMkLst>
            <pc:docMk/>
            <pc:sldMk cId="1858868500" sldId="418"/>
            <ac:spMk id="8" creationId="{7D18E8B6-8C1D-4C8E-81F1-B79EB3154490}"/>
          </ac:spMkLst>
        </pc:spChg>
        <pc:spChg chg="mod">
          <ac:chgData name="Curtis R. Devillers" userId="e13660d1-5c8f-4d58-b997-cf7d5f8eeb3c" providerId="ADAL" clId="{E063B7D4-7240-4F9D-9479-BC7C9072FCA2}" dt="2021-03-29T14:32:33.522" v="156" actId="1076"/>
          <ac:spMkLst>
            <pc:docMk/>
            <pc:sldMk cId="1858868500" sldId="418"/>
            <ac:spMk id="10" creationId="{59AF3EB7-1570-4B41-B4AD-8E1B8CBF9FFB}"/>
          </ac:spMkLst>
        </pc:spChg>
        <pc:spChg chg="mod">
          <ac:chgData name="Curtis R. Devillers" userId="e13660d1-5c8f-4d58-b997-cf7d5f8eeb3c" providerId="ADAL" clId="{E063B7D4-7240-4F9D-9479-BC7C9072FCA2}" dt="2021-03-29T14:32:37.777" v="157" actId="1076"/>
          <ac:spMkLst>
            <pc:docMk/>
            <pc:sldMk cId="1858868500" sldId="418"/>
            <ac:spMk id="12" creationId="{C22F7FFF-F598-4E3B-B5A9-F2142C0D1E2B}"/>
          </ac:spMkLst>
        </pc:spChg>
        <pc:spChg chg="add del mod">
          <ac:chgData name="Curtis R. Devillers" userId="e13660d1-5c8f-4d58-b997-cf7d5f8eeb3c" providerId="ADAL" clId="{E063B7D4-7240-4F9D-9479-BC7C9072FCA2}" dt="2021-03-29T14:36:16.406" v="218"/>
          <ac:spMkLst>
            <pc:docMk/>
            <pc:sldMk cId="1858868500" sldId="418"/>
            <ac:spMk id="13" creationId="{480E2FD3-431A-4E40-8B95-9A944CB91F12}"/>
          </ac:spMkLst>
        </pc:spChg>
        <pc:spChg chg="mod">
          <ac:chgData name="Curtis R. Devillers" userId="e13660d1-5c8f-4d58-b997-cf7d5f8eeb3c" providerId="ADAL" clId="{E063B7D4-7240-4F9D-9479-BC7C9072FCA2}" dt="2021-03-29T14:33:37.223" v="163" actId="1076"/>
          <ac:spMkLst>
            <pc:docMk/>
            <pc:sldMk cId="1858868500" sldId="418"/>
            <ac:spMk id="14" creationId="{59B88A74-4613-4894-AE3D-EAF2655ECD60}"/>
          </ac:spMkLst>
        </pc:spChg>
        <pc:spChg chg="add mod">
          <ac:chgData name="Curtis R. Devillers" userId="e13660d1-5c8f-4d58-b997-cf7d5f8eeb3c" providerId="ADAL" clId="{E063B7D4-7240-4F9D-9479-BC7C9072FCA2}" dt="2021-03-30T20:46:34.163" v="754" actId="1076"/>
          <ac:spMkLst>
            <pc:docMk/>
            <pc:sldMk cId="1858868500" sldId="418"/>
            <ac:spMk id="15" creationId="{372CC0AB-06C3-4BE2-B6D2-7B5934A23D27}"/>
          </ac:spMkLst>
        </pc:spChg>
        <pc:spChg chg="mod">
          <ac:chgData name="Curtis R. Devillers" userId="e13660d1-5c8f-4d58-b997-cf7d5f8eeb3c" providerId="ADAL" clId="{E063B7D4-7240-4F9D-9479-BC7C9072FCA2}" dt="2021-03-29T14:37:32.262" v="416" actId="20577"/>
          <ac:spMkLst>
            <pc:docMk/>
            <pc:sldMk cId="1858868500" sldId="418"/>
            <ac:spMk id="16" creationId="{FB69D42A-1757-4FC0-921F-0FB20929E3B1}"/>
          </ac:spMkLst>
        </pc:spChg>
        <pc:spChg chg="mod">
          <ac:chgData name="Curtis R. Devillers" userId="e13660d1-5c8f-4d58-b997-cf7d5f8eeb3c" providerId="ADAL" clId="{E063B7D4-7240-4F9D-9479-BC7C9072FCA2}" dt="2021-03-30T20:46:39.467" v="755" actId="1076"/>
          <ac:spMkLst>
            <pc:docMk/>
            <pc:sldMk cId="1858868500" sldId="418"/>
            <ac:spMk id="18" creationId="{A67D0A02-2819-4052-9217-F7E118C2FAEB}"/>
          </ac:spMkLst>
        </pc:spChg>
        <pc:spChg chg="mod">
          <ac:chgData name="Curtis R. Devillers" userId="e13660d1-5c8f-4d58-b997-cf7d5f8eeb3c" providerId="ADAL" clId="{E063B7D4-7240-4F9D-9479-BC7C9072FCA2}" dt="2021-03-29T14:37:27.607" v="415" actId="20577"/>
          <ac:spMkLst>
            <pc:docMk/>
            <pc:sldMk cId="1858868500" sldId="418"/>
            <ac:spMk id="20" creationId="{E27C4996-FE74-48F0-9584-906C419A8074}"/>
          </ac:spMkLst>
        </pc:spChg>
      </pc:sldChg>
      <pc:sldChg chg="modSp mod">
        <pc:chgData name="Curtis R. Devillers" userId="e13660d1-5c8f-4d58-b997-cf7d5f8eeb3c" providerId="ADAL" clId="{E063B7D4-7240-4F9D-9479-BC7C9072FCA2}" dt="2021-03-29T14:42:53.505" v="504" actId="20577"/>
        <pc:sldMkLst>
          <pc:docMk/>
          <pc:sldMk cId="2141675007" sldId="419"/>
        </pc:sldMkLst>
        <pc:spChg chg="mod">
          <ac:chgData name="Curtis R. Devillers" userId="e13660d1-5c8f-4d58-b997-cf7d5f8eeb3c" providerId="ADAL" clId="{E063B7D4-7240-4F9D-9479-BC7C9072FCA2}" dt="2021-03-29T14:42:53.505" v="504" actId="20577"/>
          <ac:spMkLst>
            <pc:docMk/>
            <pc:sldMk cId="2141675007" sldId="419"/>
            <ac:spMk id="8" creationId="{ADD6AE08-A2E8-4ED2-88B1-7EE4715F276D}"/>
          </ac:spMkLst>
        </pc:spChg>
      </pc:sldChg>
      <pc:sldChg chg="modSp mod">
        <pc:chgData name="Curtis R. Devillers" userId="e13660d1-5c8f-4d58-b997-cf7d5f8eeb3c" providerId="ADAL" clId="{E063B7D4-7240-4F9D-9479-BC7C9072FCA2}" dt="2021-03-30T20:55:40.715" v="833" actId="20577"/>
        <pc:sldMkLst>
          <pc:docMk/>
          <pc:sldMk cId="3086710104" sldId="420"/>
        </pc:sldMkLst>
        <pc:spChg chg="mod">
          <ac:chgData name="Curtis R. Devillers" userId="e13660d1-5c8f-4d58-b997-cf7d5f8eeb3c" providerId="ADAL" clId="{E063B7D4-7240-4F9D-9479-BC7C9072FCA2}" dt="2021-03-30T20:55:40.715" v="833" actId="20577"/>
          <ac:spMkLst>
            <pc:docMk/>
            <pc:sldMk cId="3086710104" sldId="420"/>
            <ac:spMk id="8" creationId="{39731D05-5028-4EDE-BFAB-E045B3B7B159}"/>
          </ac:spMkLst>
        </pc:spChg>
        <pc:spChg chg="mod">
          <ac:chgData name="Curtis R. Devillers" userId="e13660d1-5c8f-4d58-b997-cf7d5f8eeb3c" providerId="ADAL" clId="{E063B7D4-7240-4F9D-9479-BC7C9072FCA2}" dt="2021-03-30T20:55:06.207" v="762" actId="1076"/>
          <ac:spMkLst>
            <pc:docMk/>
            <pc:sldMk cId="3086710104" sldId="420"/>
            <ac:spMk id="10" creationId="{2DFBDF1C-E189-470D-B353-C777FD091C49}"/>
          </ac:spMkLst>
        </pc:spChg>
      </pc:sldChg>
      <pc:sldChg chg="addSp delSp modSp new mod modNotesTx">
        <pc:chgData name="Curtis R. Devillers" userId="e13660d1-5c8f-4d58-b997-cf7d5f8eeb3c" providerId="ADAL" clId="{E063B7D4-7240-4F9D-9479-BC7C9072FCA2}" dt="2021-04-02T12:15:49.316" v="1073" actId="20577"/>
        <pc:sldMkLst>
          <pc:docMk/>
          <pc:sldMk cId="146689016" sldId="453"/>
        </pc:sldMkLst>
        <pc:spChg chg="del">
          <ac:chgData name="Curtis R. Devillers" userId="e13660d1-5c8f-4d58-b997-cf7d5f8eeb3c" providerId="ADAL" clId="{E063B7D4-7240-4F9D-9479-BC7C9072FCA2}" dt="2021-04-02T12:10:49.376" v="910" actId="21"/>
          <ac:spMkLst>
            <pc:docMk/>
            <pc:sldMk cId="146689016" sldId="453"/>
            <ac:spMk id="2" creationId="{B3063519-176A-41A5-A938-E146332075E3}"/>
          </ac:spMkLst>
        </pc:spChg>
        <pc:spChg chg="add mod">
          <ac:chgData name="Curtis R. Devillers" userId="e13660d1-5c8f-4d58-b997-cf7d5f8eeb3c" providerId="ADAL" clId="{E063B7D4-7240-4F9D-9479-BC7C9072FCA2}" dt="2021-04-02T12:10:45.523" v="909"/>
          <ac:spMkLst>
            <pc:docMk/>
            <pc:sldMk cId="146689016" sldId="453"/>
            <ac:spMk id="4" creationId="{5C281751-BCDD-450A-B5DE-C0E517DB035B}"/>
          </ac:spMkLst>
        </pc:spChg>
        <pc:spChg chg="add mod">
          <ac:chgData name="Curtis R. Devillers" userId="e13660d1-5c8f-4d58-b997-cf7d5f8eeb3c" providerId="ADAL" clId="{E063B7D4-7240-4F9D-9479-BC7C9072FCA2}" dt="2021-04-02T12:12:04.870" v="935" actId="1076"/>
          <ac:spMkLst>
            <pc:docMk/>
            <pc:sldMk cId="146689016" sldId="453"/>
            <ac:spMk id="6" creationId="{530CC9D2-E9D2-46AF-AAEA-A81CA9169937}"/>
          </ac:spMkLst>
        </pc:spChg>
        <pc:graphicFrameChg chg="add mod">
          <ac:chgData name="Curtis R. Devillers" userId="e13660d1-5c8f-4d58-b997-cf7d5f8eeb3c" providerId="ADAL" clId="{E063B7D4-7240-4F9D-9479-BC7C9072FCA2}" dt="2021-04-02T12:11:20.790" v="913" actId="1076"/>
          <ac:graphicFrameMkLst>
            <pc:docMk/>
            <pc:sldMk cId="146689016" sldId="453"/>
            <ac:graphicFrameMk id="5" creationId="{F4ED56CB-82EF-4F7A-9503-07EAADADB7C3}"/>
          </ac:graphicFrameMkLst>
        </pc:graphicFrameChg>
      </pc:sldChg>
    </pc:docChg>
  </pc:docChgLst>
  <pc:docChgLst>
    <pc:chgData name="Curtis R. Devillers" userId="e13660d1-5c8f-4d58-b997-cf7d5f8eeb3c" providerId="ADAL" clId="{D913283F-D834-4C93-9382-283E06EE6CE3}"/>
    <pc:docChg chg="undo custSel addSld delSld modSld sldOrd delMainMaster modMainMaster">
      <pc:chgData name="Curtis R. Devillers" userId="e13660d1-5c8f-4d58-b997-cf7d5f8eeb3c" providerId="ADAL" clId="{D913283F-D834-4C93-9382-283E06EE6CE3}" dt="2021-02-11T19:32:01.188" v="3390" actId="1076"/>
      <pc:docMkLst>
        <pc:docMk/>
      </pc:docMkLst>
      <pc:sldChg chg="modSp del mod">
        <pc:chgData name="Curtis R. Devillers" userId="e13660d1-5c8f-4d58-b997-cf7d5f8eeb3c" providerId="ADAL" clId="{D913283F-D834-4C93-9382-283E06EE6CE3}" dt="2021-02-10T16:49:52.628" v="332" actId="2696"/>
        <pc:sldMkLst>
          <pc:docMk/>
          <pc:sldMk cId="0" sldId="258"/>
        </pc:sldMkLst>
        <pc:spChg chg="mod">
          <ac:chgData name="Curtis R. Devillers" userId="e13660d1-5c8f-4d58-b997-cf7d5f8eeb3c" providerId="ADAL" clId="{D913283F-D834-4C93-9382-283E06EE6CE3}" dt="2021-02-10T16:11:13.810" v="52"/>
          <ac:spMkLst>
            <pc:docMk/>
            <pc:sldMk cId="0" sldId="258"/>
            <ac:spMk id="16388" creationId="{C01229C6-1859-4CAF-ABA7-4626FCB39748}"/>
          </ac:spMkLst>
        </pc:spChg>
        <pc:spChg chg="mod">
          <ac:chgData name="Curtis R. Devillers" userId="e13660d1-5c8f-4d58-b997-cf7d5f8eeb3c" providerId="ADAL" clId="{D913283F-D834-4C93-9382-283E06EE6CE3}" dt="2021-02-10T16:09:51.075" v="48" actId="1076"/>
          <ac:spMkLst>
            <pc:docMk/>
            <pc:sldMk cId="0" sldId="258"/>
            <ac:spMk id="91138" creationId="{0307D626-F759-4DD5-A5A2-D1AAC6DB103E}"/>
          </ac:spMkLst>
        </pc:spChg>
        <pc:spChg chg="mod">
          <ac:chgData name="Curtis R. Devillers" userId="e13660d1-5c8f-4d58-b997-cf7d5f8eeb3c" providerId="ADAL" clId="{D913283F-D834-4C93-9382-283E06EE6CE3}" dt="2021-02-10T16:11:13.810" v="52"/>
          <ac:spMkLst>
            <pc:docMk/>
            <pc:sldMk cId="0" sldId="258"/>
            <ac:spMk id="91139" creationId="{0B4A0609-BD5D-41C1-827F-170C255730D2}"/>
          </ac:spMkLst>
        </pc:spChg>
      </pc:sldChg>
      <pc:sldChg chg="delSp modSp del mod">
        <pc:chgData name="Curtis R. Devillers" userId="e13660d1-5c8f-4d58-b997-cf7d5f8eeb3c" providerId="ADAL" clId="{D913283F-D834-4C93-9382-283E06EE6CE3}" dt="2021-02-10T16:39:40.980" v="270" actId="2696"/>
        <pc:sldMkLst>
          <pc:docMk/>
          <pc:sldMk cId="0" sldId="263"/>
        </pc:sldMkLst>
        <pc:spChg chg="del mod">
          <ac:chgData name="Curtis R. Devillers" userId="e13660d1-5c8f-4d58-b997-cf7d5f8eeb3c" providerId="ADAL" clId="{D913283F-D834-4C93-9382-283E06EE6CE3}" dt="2021-02-10T16:29:37.969" v="204"/>
          <ac:spMkLst>
            <pc:docMk/>
            <pc:sldMk cId="0" sldId="263"/>
            <ac:spMk id="22531" creationId="{BBD24786-2A34-4A93-B9A5-EE95D8ABAD2F}"/>
          </ac:spMkLst>
        </pc:spChg>
        <pc:spChg chg="mod">
          <ac:chgData name="Curtis R. Devillers" userId="e13660d1-5c8f-4d58-b997-cf7d5f8eeb3c" providerId="ADAL" clId="{D913283F-D834-4C93-9382-283E06EE6CE3}" dt="2021-02-10T16:33:34.296" v="220" actId="21"/>
          <ac:spMkLst>
            <pc:docMk/>
            <pc:sldMk cId="0" sldId="263"/>
            <ac:spMk id="22532" creationId="{BA4C6F63-EE44-41A2-A5E9-400917C291CF}"/>
          </ac:spMkLst>
        </pc:spChg>
        <pc:spChg chg="mod">
          <ac:chgData name="Curtis R. Devillers" userId="e13660d1-5c8f-4d58-b997-cf7d5f8eeb3c" providerId="ADAL" clId="{D913283F-D834-4C93-9382-283E06EE6CE3}" dt="2021-02-10T16:38:54.343" v="265" actId="21"/>
          <ac:spMkLst>
            <pc:docMk/>
            <pc:sldMk cId="0" sldId="263"/>
            <ac:spMk id="22533" creationId="{72DEDF7B-47AD-48BB-8EC1-62429C908613}"/>
          </ac:spMkLst>
        </pc:spChg>
        <pc:spChg chg="mod">
          <ac:chgData name="Curtis R. Devillers" userId="e13660d1-5c8f-4d58-b997-cf7d5f8eeb3c" providerId="ADAL" clId="{D913283F-D834-4C93-9382-283E06EE6CE3}" dt="2021-02-10T16:38:28.806" v="260" actId="21"/>
          <ac:spMkLst>
            <pc:docMk/>
            <pc:sldMk cId="0" sldId="263"/>
            <ac:spMk id="22534" creationId="{8C48FF11-777C-44C1-B865-244216823688}"/>
          </ac:spMkLst>
        </pc:spChg>
        <pc:spChg chg="mod">
          <ac:chgData name="Curtis R. Devillers" userId="e13660d1-5c8f-4d58-b997-cf7d5f8eeb3c" providerId="ADAL" clId="{D913283F-D834-4C93-9382-283E06EE6CE3}" dt="2021-02-10T16:38:01.423" v="256" actId="21"/>
          <ac:spMkLst>
            <pc:docMk/>
            <pc:sldMk cId="0" sldId="263"/>
            <ac:spMk id="22535" creationId="{8D973547-3E68-46E9-885C-720FD0C282A1}"/>
          </ac:spMkLst>
        </pc:spChg>
        <pc:spChg chg="mod">
          <ac:chgData name="Curtis R. Devillers" userId="e13660d1-5c8f-4d58-b997-cf7d5f8eeb3c" providerId="ADAL" clId="{D913283F-D834-4C93-9382-283E06EE6CE3}" dt="2021-02-10T16:34:42.940" v="230" actId="21"/>
          <ac:spMkLst>
            <pc:docMk/>
            <pc:sldMk cId="0" sldId="263"/>
            <ac:spMk id="22536" creationId="{569902E0-E745-4392-8A08-3D5FA1212CC5}"/>
          </ac:spMkLst>
        </pc:spChg>
        <pc:spChg chg="mod">
          <ac:chgData name="Curtis R. Devillers" userId="e13660d1-5c8f-4d58-b997-cf7d5f8eeb3c" providerId="ADAL" clId="{D913283F-D834-4C93-9382-283E06EE6CE3}" dt="2021-02-10T16:11:13.810" v="52"/>
          <ac:spMkLst>
            <pc:docMk/>
            <pc:sldMk cId="0" sldId="263"/>
            <ac:spMk id="22537" creationId="{4C23EAF6-C278-4714-B32D-C48511DADD66}"/>
          </ac:spMkLst>
        </pc:spChg>
        <pc:spChg chg="del mod">
          <ac:chgData name="Curtis R. Devillers" userId="e13660d1-5c8f-4d58-b997-cf7d5f8eeb3c" providerId="ADAL" clId="{D913283F-D834-4C93-9382-283E06EE6CE3}" dt="2021-02-10T16:34:05.074" v="226"/>
          <ac:spMkLst>
            <pc:docMk/>
            <pc:sldMk cId="0" sldId="263"/>
            <ac:spMk id="22538" creationId="{2540B188-7446-4A8C-836F-3FF4CB1F999F}"/>
          </ac:spMkLst>
        </pc:spChg>
        <pc:picChg chg="del">
          <ac:chgData name="Curtis R. Devillers" userId="e13660d1-5c8f-4d58-b997-cf7d5f8eeb3c" providerId="ADAL" clId="{D913283F-D834-4C93-9382-283E06EE6CE3}" dt="2021-02-10T16:30:07.615" v="209" actId="21"/>
          <ac:picMkLst>
            <pc:docMk/>
            <pc:sldMk cId="0" sldId="263"/>
            <ac:picMk id="22530" creationId="{0151AB56-767B-4007-A8D2-429969965CF8}"/>
          </ac:picMkLst>
        </pc:picChg>
      </pc:sldChg>
      <pc:sldChg chg="modSp del">
        <pc:chgData name="Curtis R. Devillers" userId="e13660d1-5c8f-4d58-b997-cf7d5f8eeb3c" providerId="ADAL" clId="{D913283F-D834-4C93-9382-283E06EE6CE3}" dt="2021-02-11T18:55:35.520" v="3201" actId="2696"/>
        <pc:sldMkLst>
          <pc:docMk/>
          <pc:sldMk cId="0" sldId="265"/>
        </pc:sldMkLst>
        <pc:spChg chg="mod">
          <ac:chgData name="Curtis R. Devillers" userId="e13660d1-5c8f-4d58-b997-cf7d5f8eeb3c" providerId="ADAL" clId="{D913283F-D834-4C93-9382-283E06EE6CE3}" dt="2021-02-10T19:10:19.397" v="370"/>
          <ac:spMkLst>
            <pc:docMk/>
            <pc:sldMk cId="0" sldId="265"/>
            <ac:spMk id="17410" creationId="{E1EEFE15-5960-42F0-9F0B-ACADA5C09EE8}"/>
          </ac:spMkLst>
        </pc:spChg>
        <pc:spChg chg="mod">
          <ac:chgData name="Curtis R. Devillers" userId="e13660d1-5c8f-4d58-b997-cf7d5f8eeb3c" providerId="ADAL" clId="{D913283F-D834-4C93-9382-283E06EE6CE3}" dt="2021-02-10T19:10:19.397" v="370"/>
          <ac:spMkLst>
            <pc:docMk/>
            <pc:sldMk cId="0" sldId="265"/>
            <ac:spMk id="31746" creationId="{6562B449-A764-4C9D-9EF8-A2679211B015}"/>
          </ac:spMkLst>
        </pc:spChg>
      </pc:sldChg>
      <pc:sldChg chg="modSp del">
        <pc:chgData name="Curtis R. Devillers" userId="e13660d1-5c8f-4d58-b997-cf7d5f8eeb3c" providerId="ADAL" clId="{D913283F-D834-4C93-9382-283E06EE6CE3}" dt="2021-02-11T18:55:40.368" v="3202" actId="2696"/>
        <pc:sldMkLst>
          <pc:docMk/>
          <pc:sldMk cId="0" sldId="266"/>
        </pc:sldMkLst>
        <pc:spChg chg="mod">
          <ac:chgData name="Curtis R. Devillers" userId="e13660d1-5c8f-4d58-b997-cf7d5f8eeb3c" providerId="ADAL" clId="{D913283F-D834-4C93-9382-283E06EE6CE3}" dt="2021-02-10T19:10:19.397" v="370"/>
          <ac:spMkLst>
            <pc:docMk/>
            <pc:sldMk cId="0" sldId="266"/>
            <ac:spMk id="18434" creationId="{EA78C79D-CFDB-4E17-88F8-2FEFFC4D74CC}"/>
          </ac:spMkLst>
        </pc:spChg>
        <pc:spChg chg="mod">
          <ac:chgData name="Curtis R. Devillers" userId="e13660d1-5c8f-4d58-b997-cf7d5f8eeb3c" providerId="ADAL" clId="{D913283F-D834-4C93-9382-283E06EE6CE3}" dt="2021-02-10T19:10:19.397" v="370"/>
          <ac:spMkLst>
            <pc:docMk/>
            <pc:sldMk cId="0" sldId="266"/>
            <ac:spMk id="33794" creationId="{C5514D71-F439-49DB-854D-C68D04140AE0}"/>
          </ac:spMkLst>
        </pc:spChg>
        <pc:spChg chg="mod">
          <ac:chgData name="Curtis R. Devillers" userId="e13660d1-5c8f-4d58-b997-cf7d5f8eeb3c" providerId="ADAL" clId="{D913283F-D834-4C93-9382-283E06EE6CE3}" dt="2021-02-11T18:55:03.771" v="3198" actId="14100"/>
          <ac:spMkLst>
            <pc:docMk/>
            <pc:sldMk cId="0" sldId="266"/>
            <ac:spMk id="33797" creationId="{219606D7-7457-4697-BF56-E23F1316F0FF}"/>
          </ac:spMkLst>
        </pc:spChg>
      </pc:sldChg>
      <pc:sldChg chg="modSp del">
        <pc:chgData name="Curtis R. Devillers" userId="e13660d1-5c8f-4d58-b997-cf7d5f8eeb3c" providerId="ADAL" clId="{D913283F-D834-4C93-9382-283E06EE6CE3}" dt="2021-02-11T19:02:58.368" v="3242" actId="2696"/>
        <pc:sldMkLst>
          <pc:docMk/>
          <pc:sldMk cId="0" sldId="267"/>
        </pc:sldMkLst>
        <pc:spChg chg="mod">
          <ac:chgData name="Curtis R. Devillers" userId="e13660d1-5c8f-4d58-b997-cf7d5f8eeb3c" providerId="ADAL" clId="{D913283F-D834-4C93-9382-283E06EE6CE3}" dt="2021-02-10T19:10:19.397" v="370"/>
          <ac:spMkLst>
            <pc:docMk/>
            <pc:sldMk cId="0" sldId="267"/>
            <ac:spMk id="20482" creationId="{ABE4902A-173F-461A-9663-2368A3AB663D}"/>
          </ac:spMkLst>
        </pc:spChg>
        <pc:spChg chg="mod">
          <ac:chgData name="Curtis R. Devillers" userId="e13660d1-5c8f-4d58-b997-cf7d5f8eeb3c" providerId="ADAL" clId="{D913283F-D834-4C93-9382-283E06EE6CE3}" dt="2021-02-10T19:10:19.397" v="370"/>
          <ac:spMkLst>
            <pc:docMk/>
            <pc:sldMk cId="0" sldId="267"/>
            <ac:spMk id="35842" creationId="{2F43EC20-05A3-47DF-9F76-901CDAC3C2BF}"/>
          </ac:spMkLst>
        </pc:spChg>
      </pc:sldChg>
      <pc:sldChg chg="modSp del">
        <pc:chgData name="Curtis R. Devillers" userId="e13660d1-5c8f-4d58-b997-cf7d5f8eeb3c" providerId="ADAL" clId="{D913283F-D834-4C93-9382-283E06EE6CE3}" dt="2021-02-11T19:03:01.434" v="3243" actId="2696"/>
        <pc:sldMkLst>
          <pc:docMk/>
          <pc:sldMk cId="0" sldId="268"/>
        </pc:sldMkLst>
        <pc:spChg chg="mod">
          <ac:chgData name="Curtis R. Devillers" userId="e13660d1-5c8f-4d58-b997-cf7d5f8eeb3c" providerId="ADAL" clId="{D913283F-D834-4C93-9382-283E06EE6CE3}" dt="2021-02-10T19:10:19.397" v="370"/>
          <ac:spMkLst>
            <pc:docMk/>
            <pc:sldMk cId="0" sldId="268"/>
            <ac:spMk id="21507" creationId="{BBAE738A-2733-47DD-A538-FF1C9E4B84F3}"/>
          </ac:spMkLst>
        </pc:spChg>
        <pc:spChg chg="mod">
          <ac:chgData name="Curtis R. Devillers" userId="e13660d1-5c8f-4d58-b997-cf7d5f8eeb3c" providerId="ADAL" clId="{D913283F-D834-4C93-9382-283E06EE6CE3}" dt="2021-02-10T19:10:19.397" v="370"/>
          <ac:spMkLst>
            <pc:docMk/>
            <pc:sldMk cId="0" sldId="268"/>
            <ac:spMk id="36866" creationId="{20CFA4F3-309F-40A2-8BCC-80724806BF0B}"/>
          </ac:spMkLst>
        </pc:spChg>
      </pc:sldChg>
      <pc:sldChg chg="modSp del">
        <pc:chgData name="Curtis R. Devillers" userId="e13660d1-5c8f-4d58-b997-cf7d5f8eeb3c" providerId="ADAL" clId="{D913283F-D834-4C93-9382-283E06EE6CE3}" dt="2021-02-11T19:06:51.968" v="3262" actId="2696"/>
        <pc:sldMkLst>
          <pc:docMk/>
          <pc:sldMk cId="0" sldId="271"/>
        </pc:sldMkLst>
        <pc:spChg chg="mod">
          <ac:chgData name="Curtis R. Devillers" userId="e13660d1-5c8f-4d58-b997-cf7d5f8eeb3c" providerId="ADAL" clId="{D913283F-D834-4C93-9382-283E06EE6CE3}" dt="2021-02-10T19:10:19.397" v="370"/>
          <ac:spMkLst>
            <pc:docMk/>
            <pc:sldMk cId="0" sldId="271"/>
            <ac:spMk id="26626" creationId="{7C9334DD-EED6-4816-9A6A-542B882C301B}"/>
          </ac:spMkLst>
        </pc:spChg>
        <pc:spChg chg="mod">
          <ac:chgData name="Curtis R. Devillers" userId="e13660d1-5c8f-4d58-b997-cf7d5f8eeb3c" providerId="ADAL" clId="{D913283F-D834-4C93-9382-283E06EE6CE3}" dt="2021-02-10T19:10:19.397" v="370"/>
          <ac:spMkLst>
            <pc:docMk/>
            <pc:sldMk cId="0" sldId="271"/>
            <ac:spMk id="53250" creationId="{1EB304E4-2C05-4CC3-A6FD-8F255744EDCF}"/>
          </ac:spMkLst>
        </pc:spChg>
      </pc:sldChg>
      <pc:sldChg chg="modSp del">
        <pc:chgData name="Curtis R. Devillers" userId="e13660d1-5c8f-4d58-b997-cf7d5f8eeb3c" providerId="ADAL" clId="{D913283F-D834-4C93-9382-283E06EE6CE3}" dt="2021-02-11T19:06:56.193" v="3263" actId="2696"/>
        <pc:sldMkLst>
          <pc:docMk/>
          <pc:sldMk cId="0" sldId="272"/>
        </pc:sldMkLst>
        <pc:spChg chg="mod">
          <ac:chgData name="Curtis R. Devillers" userId="e13660d1-5c8f-4d58-b997-cf7d5f8eeb3c" providerId="ADAL" clId="{D913283F-D834-4C93-9382-283E06EE6CE3}" dt="2021-02-10T19:10:19.397" v="370"/>
          <ac:spMkLst>
            <pc:docMk/>
            <pc:sldMk cId="0" sldId="272"/>
            <ac:spMk id="28674" creationId="{75B08286-7012-425C-9002-08F586A8EDEF}"/>
          </ac:spMkLst>
        </pc:spChg>
        <pc:spChg chg="mod">
          <ac:chgData name="Curtis R. Devillers" userId="e13660d1-5c8f-4d58-b997-cf7d5f8eeb3c" providerId="ADAL" clId="{D913283F-D834-4C93-9382-283E06EE6CE3}" dt="2021-02-10T19:10:19.397" v="370"/>
          <ac:spMkLst>
            <pc:docMk/>
            <pc:sldMk cId="0" sldId="272"/>
            <ac:spMk id="55298" creationId="{ECAE0485-B2B5-4BBD-995B-4E225230EDA4}"/>
          </ac:spMkLst>
        </pc:spChg>
      </pc:sldChg>
      <pc:sldChg chg="modSp add del ord">
        <pc:chgData name="Curtis R. Devillers" userId="e13660d1-5c8f-4d58-b997-cf7d5f8eeb3c" providerId="ADAL" clId="{D913283F-D834-4C93-9382-283E06EE6CE3}" dt="2021-02-11T13:18:16.459" v="1820" actId="2696"/>
        <pc:sldMkLst>
          <pc:docMk/>
          <pc:sldMk cId="0" sldId="277"/>
        </pc:sldMkLst>
        <pc:spChg chg="mod">
          <ac:chgData name="Curtis R. Devillers" userId="e13660d1-5c8f-4d58-b997-cf7d5f8eeb3c" providerId="ADAL" clId="{D913283F-D834-4C93-9382-283E06EE6CE3}" dt="2021-02-10T19:10:19.397" v="370"/>
          <ac:spMkLst>
            <pc:docMk/>
            <pc:sldMk cId="0" sldId="277"/>
            <ac:spMk id="37890" creationId="{5FCABEFA-8800-4262-AF02-5269F7DC6D8C}"/>
          </ac:spMkLst>
        </pc:spChg>
        <pc:spChg chg="mod">
          <ac:chgData name="Curtis R. Devillers" userId="e13660d1-5c8f-4d58-b997-cf7d5f8eeb3c" providerId="ADAL" clId="{D913283F-D834-4C93-9382-283E06EE6CE3}" dt="2021-02-10T19:10:19.397" v="370"/>
          <ac:spMkLst>
            <pc:docMk/>
            <pc:sldMk cId="0" sldId="277"/>
            <ac:spMk id="38914" creationId="{74A9894F-54F1-4D64-B724-D92CE63FD565}"/>
          </ac:spMkLst>
        </pc:spChg>
      </pc:sldChg>
      <pc:sldChg chg="modSp del mod ord">
        <pc:chgData name="Curtis R. Devillers" userId="e13660d1-5c8f-4d58-b997-cf7d5f8eeb3c" providerId="ADAL" clId="{D913283F-D834-4C93-9382-283E06EE6CE3}" dt="2021-02-11T13:20:31.197" v="1839" actId="2696"/>
        <pc:sldMkLst>
          <pc:docMk/>
          <pc:sldMk cId="0" sldId="278"/>
        </pc:sldMkLst>
        <pc:spChg chg="mod">
          <ac:chgData name="Curtis R. Devillers" userId="e13660d1-5c8f-4d58-b997-cf7d5f8eeb3c" providerId="ADAL" clId="{D913283F-D834-4C93-9382-283E06EE6CE3}" dt="2021-02-10T19:10:19.397" v="370"/>
          <ac:spMkLst>
            <pc:docMk/>
            <pc:sldMk cId="0" sldId="278"/>
            <ac:spMk id="39938" creationId="{22F92F27-819F-42F3-AECF-08DBFFD21F2E}"/>
          </ac:spMkLst>
        </pc:spChg>
        <pc:spChg chg="mod">
          <ac:chgData name="Curtis R. Devillers" userId="e13660d1-5c8f-4d58-b997-cf7d5f8eeb3c" providerId="ADAL" clId="{D913283F-D834-4C93-9382-283E06EE6CE3}" dt="2021-02-10T19:10:19.397" v="370"/>
          <ac:spMkLst>
            <pc:docMk/>
            <pc:sldMk cId="0" sldId="278"/>
            <ac:spMk id="40962" creationId="{8B746AE5-E674-4EEE-A9CD-7D5B2895EA57}"/>
          </ac:spMkLst>
        </pc:spChg>
        <pc:spChg chg="mod">
          <ac:chgData name="Curtis R. Devillers" userId="e13660d1-5c8f-4d58-b997-cf7d5f8eeb3c" providerId="ADAL" clId="{D913283F-D834-4C93-9382-283E06EE6CE3}" dt="2021-02-10T21:30:14.453" v="1571" actId="113"/>
          <ac:spMkLst>
            <pc:docMk/>
            <pc:sldMk cId="0" sldId="278"/>
            <ac:spMk id="40965" creationId="{03092E23-988D-4439-A377-40636476079A}"/>
          </ac:spMkLst>
        </pc:spChg>
        <pc:picChg chg="mod">
          <ac:chgData name="Curtis R. Devillers" userId="e13660d1-5c8f-4d58-b997-cf7d5f8eeb3c" providerId="ADAL" clId="{D913283F-D834-4C93-9382-283E06EE6CE3}" dt="2021-02-10T21:23:40.199" v="1530" actId="1076"/>
          <ac:picMkLst>
            <pc:docMk/>
            <pc:sldMk cId="0" sldId="278"/>
            <ac:picMk id="40964" creationId="{9FB01780-1EAB-44D1-AF4A-E4206488061C}"/>
          </ac:picMkLst>
        </pc:picChg>
      </pc:sldChg>
      <pc:sldChg chg="modSp del mod ord">
        <pc:chgData name="Curtis R. Devillers" userId="e13660d1-5c8f-4d58-b997-cf7d5f8eeb3c" providerId="ADAL" clId="{D913283F-D834-4C93-9382-283E06EE6CE3}" dt="2021-02-11T13:32:12.498" v="1856" actId="2696"/>
        <pc:sldMkLst>
          <pc:docMk/>
          <pc:sldMk cId="0" sldId="281"/>
        </pc:sldMkLst>
        <pc:spChg chg="mod">
          <ac:chgData name="Curtis R. Devillers" userId="e13660d1-5c8f-4d58-b997-cf7d5f8eeb3c" providerId="ADAL" clId="{D913283F-D834-4C93-9382-283E06EE6CE3}" dt="2021-02-10T19:10:19.397" v="370"/>
          <ac:spMkLst>
            <pc:docMk/>
            <pc:sldMk cId="0" sldId="281"/>
            <ac:spMk id="43010" creationId="{466C399D-DDA1-4A3D-82A9-FAECA66915A2}"/>
          </ac:spMkLst>
        </pc:spChg>
        <pc:spChg chg="mod">
          <ac:chgData name="Curtis R. Devillers" userId="e13660d1-5c8f-4d58-b997-cf7d5f8eeb3c" providerId="ADAL" clId="{D913283F-D834-4C93-9382-283E06EE6CE3}" dt="2021-02-11T13:15:55.301" v="1804" actId="1076"/>
          <ac:spMkLst>
            <pc:docMk/>
            <pc:sldMk cId="0" sldId="281"/>
            <ac:spMk id="46082" creationId="{314D3F86-79E8-4111-A202-A010687DF215}"/>
          </ac:spMkLst>
        </pc:spChg>
      </pc:sldChg>
      <pc:sldChg chg="modSp del mod ord modNotesTx">
        <pc:chgData name="Curtis R. Devillers" userId="e13660d1-5c8f-4d58-b997-cf7d5f8eeb3c" providerId="ADAL" clId="{D913283F-D834-4C93-9382-283E06EE6CE3}" dt="2021-02-11T13:34:01.733" v="1867" actId="2696"/>
        <pc:sldMkLst>
          <pc:docMk/>
          <pc:sldMk cId="0" sldId="282"/>
        </pc:sldMkLst>
        <pc:spChg chg="mod">
          <ac:chgData name="Curtis R. Devillers" userId="e13660d1-5c8f-4d58-b997-cf7d5f8eeb3c" providerId="ADAL" clId="{D913283F-D834-4C93-9382-283E06EE6CE3}" dt="2021-02-10T19:10:19.397" v="370"/>
          <ac:spMkLst>
            <pc:docMk/>
            <pc:sldMk cId="0" sldId="282"/>
            <ac:spMk id="45058" creationId="{110B6732-984B-4761-B1D7-97A077AEF0AA}"/>
          </ac:spMkLst>
        </pc:spChg>
        <pc:spChg chg="mod">
          <ac:chgData name="Curtis R. Devillers" userId="e13660d1-5c8f-4d58-b997-cf7d5f8eeb3c" providerId="ADAL" clId="{D913283F-D834-4C93-9382-283E06EE6CE3}" dt="2021-02-11T13:14:20.094" v="1792" actId="20577"/>
          <ac:spMkLst>
            <pc:docMk/>
            <pc:sldMk cId="0" sldId="282"/>
            <ac:spMk id="45061" creationId="{6628A6E8-66F7-4409-94DC-AC90C3C7EF9B}"/>
          </ac:spMkLst>
        </pc:spChg>
        <pc:spChg chg="mod">
          <ac:chgData name="Curtis R. Devillers" userId="e13660d1-5c8f-4d58-b997-cf7d5f8eeb3c" providerId="ADAL" clId="{D913283F-D834-4C93-9382-283E06EE6CE3}" dt="2021-02-10T19:10:19.397" v="370"/>
          <ac:spMkLst>
            <pc:docMk/>
            <pc:sldMk cId="0" sldId="282"/>
            <ac:spMk id="48130" creationId="{9F823237-695B-426A-A953-9EA534401CB0}"/>
          </ac:spMkLst>
        </pc:spChg>
      </pc:sldChg>
      <pc:sldChg chg="delSp modSp del mod delAnim modAnim">
        <pc:chgData name="Curtis R. Devillers" userId="e13660d1-5c8f-4d58-b997-cf7d5f8eeb3c" providerId="ADAL" clId="{D913283F-D834-4C93-9382-283E06EE6CE3}" dt="2021-02-10T16:28:16.628" v="201" actId="2696"/>
        <pc:sldMkLst>
          <pc:docMk/>
          <pc:sldMk cId="0" sldId="283"/>
        </pc:sldMkLst>
        <pc:spChg chg="del mod">
          <ac:chgData name="Curtis R. Devillers" userId="e13660d1-5c8f-4d58-b997-cf7d5f8eeb3c" providerId="ADAL" clId="{D913283F-D834-4C93-9382-283E06EE6CE3}" dt="2021-02-10T16:25:47.218" v="185"/>
          <ac:spMkLst>
            <pc:docMk/>
            <pc:sldMk cId="0" sldId="283"/>
            <ac:spMk id="5" creationId="{E90982CE-274A-43F1-A5AF-132807F1112D}"/>
          </ac:spMkLst>
        </pc:spChg>
        <pc:spChg chg="mod">
          <ac:chgData name="Curtis R. Devillers" userId="e13660d1-5c8f-4d58-b997-cf7d5f8eeb3c" providerId="ADAL" clId="{D913283F-D834-4C93-9382-283E06EE6CE3}" dt="2021-02-10T16:25:15.735" v="177" actId="21"/>
          <ac:spMkLst>
            <pc:docMk/>
            <pc:sldMk cId="0" sldId="283"/>
            <ac:spMk id="11" creationId="{7B58AA3A-A6D0-4F76-8141-5859E69E7447}"/>
          </ac:spMkLst>
        </pc:spChg>
        <pc:spChg chg="mod">
          <ac:chgData name="Curtis R. Devillers" userId="e13660d1-5c8f-4d58-b997-cf7d5f8eeb3c" providerId="ADAL" clId="{D913283F-D834-4C93-9382-283E06EE6CE3}" dt="2021-02-10T16:11:13.810" v="52"/>
          <ac:spMkLst>
            <pc:docMk/>
            <pc:sldMk cId="0" sldId="283"/>
            <ac:spMk id="20486" creationId="{C241E083-53D1-4675-9681-02082F44CB36}"/>
          </ac:spMkLst>
        </pc:spChg>
        <pc:picChg chg="del">
          <ac:chgData name="Curtis R. Devillers" userId="e13660d1-5c8f-4d58-b997-cf7d5f8eeb3c" providerId="ADAL" clId="{D913283F-D834-4C93-9382-283E06EE6CE3}" dt="2021-02-10T16:26:08.917" v="189" actId="21"/>
          <ac:picMkLst>
            <pc:docMk/>
            <pc:sldMk cId="0" sldId="283"/>
            <ac:picMk id="6" creationId="{27BC66CC-DB3C-41C8-AD53-55F2A8B1B50C}"/>
          </ac:picMkLst>
        </pc:picChg>
        <pc:picChg chg="del mod">
          <ac:chgData name="Curtis R. Devillers" userId="e13660d1-5c8f-4d58-b997-cf7d5f8eeb3c" providerId="ADAL" clId="{D913283F-D834-4C93-9382-283E06EE6CE3}" dt="2021-02-10T16:24:55.871" v="174" actId="21"/>
          <ac:picMkLst>
            <pc:docMk/>
            <pc:sldMk cId="0" sldId="283"/>
            <ac:picMk id="14" creationId="{F0F53FE4-AED4-40B1-B85C-4437B4AE0E55}"/>
          </ac:picMkLst>
        </pc:picChg>
      </pc:sldChg>
      <pc:sldChg chg="modSp del">
        <pc:chgData name="Curtis R. Devillers" userId="e13660d1-5c8f-4d58-b997-cf7d5f8eeb3c" providerId="ADAL" clId="{D913283F-D834-4C93-9382-283E06EE6CE3}" dt="2021-02-11T18:56:16.264" v="3203" actId="2696"/>
        <pc:sldMkLst>
          <pc:docMk/>
          <pc:sldMk cId="0" sldId="285"/>
        </pc:sldMkLst>
        <pc:spChg chg="mod">
          <ac:chgData name="Curtis R. Devillers" userId="e13660d1-5c8f-4d58-b997-cf7d5f8eeb3c" providerId="ADAL" clId="{D913283F-D834-4C93-9382-283E06EE6CE3}" dt="2021-02-10T19:10:19.397" v="370"/>
          <ac:spMkLst>
            <pc:docMk/>
            <pc:sldMk cId="0" sldId="285"/>
            <ac:spMk id="47106" creationId="{627D1106-0B8E-4E2D-A0DE-B706AF35E5D8}"/>
          </ac:spMkLst>
        </pc:spChg>
        <pc:spChg chg="mod">
          <ac:chgData name="Curtis R. Devillers" userId="e13660d1-5c8f-4d58-b997-cf7d5f8eeb3c" providerId="ADAL" clId="{D913283F-D834-4C93-9382-283E06EE6CE3}" dt="2021-02-10T19:10:19.397" v="370"/>
          <ac:spMkLst>
            <pc:docMk/>
            <pc:sldMk cId="0" sldId="285"/>
            <ac:spMk id="54274" creationId="{BCA95AA0-42EC-468F-A0CA-846863AB548F}"/>
          </ac:spMkLst>
        </pc:spChg>
      </pc:sldChg>
      <pc:sldChg chg="modSp del">
        <pc:chgData name="Curtis R. Devillers" userId="e13660d1-5c8f-4d58-b997-cf7d5f8eeb3c" providerId="ADAL" clId="{D913283F-D834-4C93-9382-283E06EE6CE3}" dt="2021-02-11T18:56:19.334" v="3204" actId="2696"/>
        <pc:sldMkLst>
          <pc:docMk/>
          <pc:sldMk cId="0" sldId="286"/>
        </pc:sldMkLst>
        <pc:spChg chg="mod">
          <ac:chgData name="Curtis R. Devillers" userId="e13660d1-5c8f-4d58-b997-cf7d5f8eeb3c" providerId="ADAL" clId="{D913283F-D834-4C93-9382-283E06EE6CE3}" dt="2021-02-10T19:10:19.397" v="370"/>
          <ac:spMkLst>
            <pc:docMk/>
            <pc:sldMk cId="0" sldId="286"/>
            <ac:spMk id="49154" creationId="{2530CBFB-9E14-43F7-86E1-6AA9BB42490D}"/>
          </ac:spMkLst>
        </pc:spChg>
        <pc:spChg chg="mod">
          <ac:chgData name="Curtis R. Devillers" userId="e13660d1-5c8f-4d58-b997-cf7d5f8eeb3c" providerId="ADAL" clId="{D913283F-D834-4C93-9382-283E06EE6CE3}" dt="2021-02-10T19:10:19.397" v="370"/>
          <ac:spMkLst>
            <pc:docMk/>
            <pc:sldMk cId="0" sldId="286"/>
            <ac:spMk id="56322" creationId="{7A1064DE-8E7D-47FC-9F68-6F516CF9FA2C}"/>
          </ac:spMkLst>
        </pc:spChg>
      </pc:sldChg>
      <pc:sldChg chg="modSp del">
        <pc:chgData name="Curtis R. Devillers" userId="e13660d1-5c8f-4d58-b997-cf7d5f8eeb3c" providerId="ADAL" clId="{D913283F-D834-4C93-9382-283E06EE6CE3}" dt="2021-02-11T19:04:53.550" v="3250" actId="2696"/>
        <pc:sldMkLst>
          <pc:docMk/>
          <pc:sldMk cId="0" sldId="291"/>
        </pc:sldMkLst>
        <pc:spChg chg="mod">
          <ac:chgData name="Curtis R. Devillers" userId="e13660d1-5c8f-4d58-b997-cf7d5f8eeb3c" providerId="ADAL" clId="{D913283F-D834-4C93-9382-283E06EE6CE3}" dt="2021-02-10T19:10:19.397" v="370"/>
          <ac:spMkLst>
            <pc:docMk/>
            <pc:sldMk cId="0" sldId="291"/>
            <ac:spMk id="51202" creationId="{DD8B0A33-9185-4ACB-96CE-5DDCC7A31DCA}"/>
          </ac:spMkLst>
        </pc:spChg>
        <pc:spChg chg="mod">
          <ac:chgData name="Curtis R. Devillers" userId="e13660d1-5c8f-4d58-b997-cf7d5f8eeb3c" providerId="ADAL" clId="{D913283F-D834-4C93-9382-283E06EE6CE3}" dt="2021-02-10T19:10:19.397" v="370"/>
          <ac:spMkLst>
            <pc:docMk/>
            <pc:sldMk cId="0" sldId="291"/>
            <ac:spMk id="65540" creationId="{86F2FBDA-C25A-44D7-B0FD-7D1623EFA804}"/>
          </ac:spMkLst>
        </pc:spChg>
      </pc:sldChg>
      <pc:sldChg chg="modSp del">
        <pc:chgData name="Curtis R. Devillers" userId="e13660d1-5c8f-4d58-b997-cf7d5f8eeb3c" providerId="ADAL" clId="{D913283F-D834-4C93-9382-283E06EE6CE3}" dt="2021-02-11T19:04:56.420" v="3251" actId="2696"/>
        <pc:sldMkLst>
          <pc:docMk/>
          <pc:sldMk cId="0" sldId="292"/>
        </pc:sldMkLst>
        <pc:spChg chg="mod">
          <ac:chgData name="Curtis R. Devillers" userId="e13660d1-5c8f-4d58-b997-cf7d5f8eeb3c" providerId="ADAL" clId="{D913283F-D834-4C93-9382-283E06EE6CE3}" dt="2021-02-10T19:10:19.397" v="370"/>
          <ac:spMkLst>
            <pc:docMk/>
            <pc:sldMk cId="0" sldId="292"/>
            <ac:spMk id="52226" creationId="{EB0C1497-FA8F-47BA-85D1-52500503F155}"/>
          </ac:spMkLst>
        </pc:spChg>
        <pc:spChg chg="mod">
          <ac:chgData name="Curtis R. Devillers" userId="e13660d1-5c8f-4d58-b997-cf7d5f8eeb3c" providerId="ADAL" clId="{D913283F-D834-4C93-9382-283E06EE6CE3}" dt="2021-02-10T19:10:19.397" v="370"/>
          <ac:spMkLst>
            <pc:docMk/>
            <pc:sldMk cId="0" sldId="292"/>
            <ac:spMk id="66564" creationId="{8F35BF3E-7406-4A33-BF23-E180D885C241}"/>
          </ac:spMkLst>
        </pc:spChg>
      </pc:sldChg>
      <pc:sldChg chg="modSp del">
        <pc:chgData name="Curtis R. Devillers" userId="e13660d1-5c8f-4d58-b997-cf7d5f8eeb3c" providerId="ADAL" clId="{D913283F-D834-4C93-9382-283E06EE6CE3}" dt="2021-02-11T19:08:58.381" v="3278" actId="2696"/>
        <pc:sldMkLst>
          <pc:docMk/>
          <pc:sldMk cId="0" sldId="293"/>
        </pc:sldMkLst>
        <pc:spChg chg="mod">
          <ac:chgData name="Curtis R. Devillers" userId="e13660d1-5c8f-4d58-b997-cf7d5f8eeb3c" providerId="ADAL" clId="{D913283F-D834-4C93-9382-283E06EE6CE3}" dt="2021-02-10T19:10:19.397" v="370"/>
          <ac:spMkLst>
            <pc:docMk/>
            <pc:sldMk cId="0" sldId="293"/>
            <ac:spMk id="57346" creationId="{840EC619-E55C-4A13-A0EF-11125313BFE8}"/>
          </ac:spMkLst>
        </pc:spChg>
        <pc:spChg chg="mod">
          <ac:chgData name="Curtis R. Devillers" userId="e13660d1-5c8f-4d58-b997-cf7d5f8eeb3c" providerId="ADAL" clId="{D913283F-D834-4C93-9382-283E06EE6CE3}" dt="2021-02-10T19:10:19.397" v="370"/>
          <ac:spMkLst>
            <pc:docMk/>
            <pc:sldMk cId="0" sldId="293"/>
            <ac:spMk id="91138" creationId="{65AF178C-CF94-48AB-BE05-E161308D20FE}"/>
          </ac:spMkLst>
        </pc:spChg>
      </pc:sldChg>
      <pc:sldChg chg="modSp del">
        <pc:chgData name="Curtis R. Devillers" userId="e13660d1-5c8f-4d58-b997-cf7d5f8eeb3c" providerId="ADAL" clId="{D913283F-D834-4C93-9382-283E06EE6CE3}" dt="2021-02-11T19:09:01.817" v="3279" actId="2696"/>
        <pc:sldMkLst>
          <pc:docMk/>
          <pc:sldMk cId="0" sldId="294"/>
        </pc:sldMkLst>
        <pc:spChg chg="mod">
          <ac:chgData name="Curtis R. Devillers" userId="e13660d1-5c8f-4d58-b997-cf7d5f8eeb3c" providerId="ADAL" clId="{D913283F-D834-4C93-9382-283E06EE6CE3}" dt="2021-02-10T19:10:19.397" v="370"/>
          <ac:spMkLst>
            <pc:docMk/>
            <pc:sldMk cId="0" sldId="294"/>
            <ac:spMk id="59394" creationId="{C5FAC53D-B8D0-4E86-948C-C288055EB274}"/>
          </ac:spMkLst>
        </pc:spChg>
        <pc:spChg chg="mod">
          <ac:chgData name="Curtis R. Devillers" userId="e13660d1-5c8f-4d58-b997-cf7d5f8eeb3c" providerId="ADAL" clId="{D913283F-D834-4C93-9382-283E06EE6CE3}" dt="2021-02-10T19:10:19.397" v="370"/>
          <ac:spMkLst>
            <pc:docMk/>
            <pc:sldMk cId="0" sldId="294"/>
            <ac:spMk id="93186" creationId="{CBB309D1-42EB-4CDB-AFC9-7B1A93350544}"/>
          </ac:spMkLst>
        </pc:spChg>
      </pc:sldChg>
      <pc:sldChg chg="addSp modSp del">
        <pc:chgData name="Curtis R. Devillers" userId="e13660d1-5c8f-4d58-b997-cf7d5f8eeb3c" providerId="ADAL" clId="{D913283F-D834-4C93-9382-283E06EE6CE3}" dt="2021-02-11T19:10:25.232" v="3289" actId="2696"/>
        <pc:sldMkLst>
          <pc:docMk/>
          <pc:sldMk cId="0" sldId="295"/>
        </pc:sldMkLst>
        <pc:spChg chg="add mod">
          <ac:chgData name="Curtis R. Devillers" userId="e13660d1-5c8f-4d58-b997-cf7d5f8eeb3c" providerId="ADAL" clId="{D913283F-D834-4C93-9382-283E06EE6CE3}" dt="2021-02-11T19:10:02.910" v="3288"/>
          <ac:spMkLst>
            <pc:docMk/>
            <pc:sldMk cId="0" sldId="295"/>
            <ac:spMk id="5" creationId="{0EA59573-6981-4704-AFB8-E063FEDD56B9}"/>
          </ac:spMkLst>
        </pc:spChg>
        <pc:spChg chg="mod">
          <ac:chgData name="Curtis R. Devillers" userId="e13660d1-5c8f-4d58-b997-cf7d5f8eeb3c" providerId="ADAL" clId="{D913283F-D834-4C93-9382-283E06EE6CE3}" dt="2021-02-10T19:10:19.397" v="370"/>
          <ac:spMkLst>
            <pc:docMk/>
            <pc:sldMk cId="0" sldId="295"/>
            <ac:spMk id="61442" creationId="{39391D2E-C8A1-459D-9A44-A95B6142A289}"/>
          </ac:spMkLst>
        </pc:spChg>
        <pc:spChg chg="mod">
          <ac:chgData name="Curtis R. Devillers" userId="e13660d1-5c8f-4d58-b997-cf7d5f8eeb3c" providerId="ADAL" clId="{D913283F-D834-4C93-9382-283E06EE6CE3}" dt="2021-02-10T19:10:19.397" v="370"/>
          <ac:spMkLst>
            <pc:docMk/>
            <pc:sldMk cId="0" sldId="295"/>
            <ac:spMk id="95234" creationId="{5981CACC-1FCC-487A-9DDE-9BE124F805B2}"/>
          </ac:spMkLst>
        </pc:spChg>
      </pc:sldChg>
      <pc:sldChg chg="modSp del">
        <pc:chgData name="Curtis R. Devillers" userId="e13660d1-5c8f-4d58-b997-cf7d5f8eeb3c" providerId="ADAL" clId="{D913283F-D834-4C93-9382-283E06EE6CE3}" dt="2021-02-11T19:10:29.404" v="3290" actId="2696"/>
        <pc:sldMkLst>
          <pc:docMk/>
          <pc:sldMk cId="0" sldId="296"/>
        </pc:sldMkLst>
        <pc:spChg chg="mod">
          <ac:chgData name="Curtis R. Devillers" userId="e13660d1-5c8f-4d58-b997-cf7d5f8eeb3c" providerId="ADAL" clId="{D913283F-D834-4C93-9382-283E06EE6CE3}" dt="2021-02-10T19:10:19.397" v="370"/>
          <ac:spMkLst>
            <pc:docMk/>
            <pc:sldMk cId="0" sldId="296"/>
            <ac:spMk id="62466" creationId="{E1C71757-33F6-4CEF-BA62-52F65508C6E4}"/>
          </ac:spMkLst>
        </pc:spChg>
        <pc:spChg chg="mod">
          <ac:chgData name="Curtis R. Devillers" userId="e13660d1-5c8f-4d58-b997-cf7d5f8eeb3c" providerId="ADAL" clId="{D913283F-D834-4C93-9382-283E06EE6CE3}" dt="2021-02-10T19:10:19.397" v="370"/>
          <ac:spMkLst>
            <pc:docMk/>
            <pc:sldMk cId="0" sldId="296"/>
            <ac:spMk id="96259" creationId="{4B90BDE9-2E95-4D78-8867-0850B9DF5102}"/>
          </ac:spMkLst>
        </pc:spChg>
      </pc:sldChg>
      <pc:sldChg chg="modSp ord">
        <pc:chgData name="Curtis R. Devillers" userId="e13660d1-5c8f-4d58-b997-cf7d5f8eeb3c" providerId="ADAL" clId="{D913283F-D834-4C93-9382-283E06EE6CE3}" dt="2021-02-11T12:50:54.734" v="1636"/>
        <pc:sldMkLst>
          <pc:docMk/>
          <pc:sldMk cId="0" sldId="297"/>
        </pc:sldMkLst>
        <pc:spChg chg="mod">
          <ac:chgData name="Curtis R. Devillers" userId="e13660d1-5c8f-4d58-b997-cf7d5f8eeb3c" providerId="ADAL" clId="{D913283F-D834-4C93-9382-283E06EE6CE3}" dt="2021-02-10T19:10:19.397" v="370"/>
          <ac:spMkLst>
            <pc:docMk/>
            <pc:sldMk cId="0" sldId="297"/>
            <ac:spMk id="64514" creationId="{A1198DC2-A2E0-48C6-AF1E-E7B2D8D6445B}"/>
          </ac:spMkLst>
        </pc:spChg>
        <pc:spChg chg="mod">
          <ac:chgData name="Curtis R. Devillers" userId="e13660d1-5c8f-4d58-b997-cf7d5f8eeb3c" providerId="ADAL" clId="{D913283F-D834-4C93-9382-283E06EE6CE3}" dt="2021-02-10T19:10:19.397" v="370"/>
          <ac:spMkLst>
            <pc:docMk/>
            <pc:sldMk cId="0" sldId="297"/>
            <ac:spMk id="98306" creationId="{FB76581E-BF16-4BE3-9A72-8E7F3AE363E7}"/>
          </ac:spMkLst>
        </pc:spChg>
      </pc:sldChg>
      <pc:sldChg chg="addSp modSp mod ord modAnim modNotesTx">
        <pc:chgData name="Curtis R. Devillers" userId="e13660d1-5c8f-4d58-b997-cf7d5f8eeb3c" providerId="ADAL" clId="{D913283F-D834-4C93-9382-283E06EE6CE3}" dt="2021-02-11T12:51:05.400" v="1638"/>
        <pc:sldMkLst>
          <pc:docMk/>
          <pc:sldMk cId="0" sldId="298"/>
        </pc:sldMkLst>
        <pc:spChg chg="add mod">
          <ac:chgData name="Curtis R. Devillers" userId="e13660d1-5c8f-4d58-b997-cf7d5f8eeb3c" providerId="ADAL" clId="{D913283F-D834-4C93-9382-283E06EE6CE3}" dt="2021-02-11T12:49:47.216" v="1633" actId="207"/>
          <ac:spMkLst>
            <pc:docMk/>
            <pc:sldMk cId="0" sldId="298"/>
            <ac:spMk id="2" creationId="{F5E8169D-93C3-4527-B891-72863A181185}"/>
          </ac:spMkLst>
        </pc:spChg>
        <pc:spChg chg="mod">
          <ac:chgData name="Curtis R. Devillers" userId="e13660d1-5c8f-4d58-b997-cf7d5f8eeb3c" providerId="ADAL" clId="{D913283F-D834-4C93-9382-283E06EE6CE3}" dt="2021-02-10T19:10:19.397" v="370"/>
          <ac:spMkLst>
            <pc:docMk/>
            <pc:sldMk cId="0" sldId="298"/>
            <ac:spMk id="65538" creationId="{776E5FB4-22D5-481A-964F-448BD61AE9E5}"/>
          </ac:spMkLst>
        </pc:spChg>
        <pc:spChg chg="mod">
          <ac:chgData name="Curtis R. Devillers" userId="e13660d1-5c8f-4d58-b997-cf7d5f8eeb3c" providerId="ADAL" clId="{D913283F-D834-4C93-9382-283E06EE6CE3}" dt="2021-02-10T21:31:46.590" v="1572" actId="14100"/>
          <ac:spMkLst>
            <pc:docMk/>
            <pc:sldMk cId="0" sldId="298"/>
            <ac:spMk id="65541" creationId="{28B393E0-2790-4D8E-A217-95E6227E6BA4}"/>
          </ac:spMkLst>
        </pc:spChg>
        <pc:spChg chg="mod">
          <ac:chgData name="Curtis R. Devillers" userId="e13660d1-5c8f-4d58-b997-cf7d5f8eeb3c" providerId="ADAL" clId="{D913283F-D834-4C93-9382-283E06EE6CE3}" dt="2021-02-10T19:10:19.397" v="370"/>
          <ac:spMkLst>
            <pc:docMk/>
            <pc:sldMk cId="0" sldId="298"/>
            <ac:spMk id="99330" creationId="{C820D8B5-493D-4DA8-8AC6-7E4083B5B0C8}"/>
          </ac:spMkLst>
        </pc:spChg>
        <pc:picChg chg="mod">
          <ac:chgData name="Curtis R. Devillers" userId="e13660d1-5c8f-4d58-b997-cf7d5f8eeb3c" providerId="ADAL" clId="{D913283F-D834-4C93-9382-283E06EE6CE3}" dt="2021-02-11T12:49:23.318" v="1631" actId="1076"/>
          <ac:picMkLst>
            <pc:docMk/>
            <pc:sldMk cId="0" sldId="298"/>
            <ac:picMk id="65540" creationId="{BDBE645F-B91B-430B-A35C-D6285C6B3365}"/>
          </ac:picMkLst>
        </pc:picChg>
      </pc:sldChg>
      <pc:sldChg chg="delSp modSp del mod">
        <pc:chgData name="Curtis R. Devillers" userId="e13660d1-5c8f-4d58-b997-cf7d5f8eeb3c" providerId="ADAL" clId="{D913283F-D834-4C93-9382-283E06EE6CE3}" dt="2021-02-10T16:42:39.328" v="296" actId="2696"/>
        <pc:sldMkLst>
          <pc:docMk/>
          <pc:sldMk cId="0" sldId="325"/>
        </pc:sldMkLst>
        <pc:spChg chg="mod">
          <ac:chgData name="Curtis R. Devillers" userId="e13660d1-5c8f-4d58-b997-cf7d5f8eeb3c" providerId="ADAL" clId="{D913283F-D834-4C93-9382-283E06EE6CE3}" dt="2021-02-10T16:41:50.511" v="289" actId="21"/>
          <ac:spMkLst>
            <pc:docMk/>
            <pc:sldMk cId="0" sldId="325"/>
            <ac:spMk id="24578" creationId="{988DE215-63F6-47F6-8ED7-AC09CEEB0E95}"/>
          </ac:spMkLst>
        </pc:spChg>
        <pc:spChg chg="del mod">
          <ac:chgData name="Curtis R. Devillers" userId="e13660d1-5c8f-4d58-b997-cf7d5f8eeb3c" providerId="ADAL" clId="{D913283F-D834-4C93-9382-283E06EE6CE3}" dt="2021-02-10T16:40:41.913" v="282"/>
          <ac:spMkLst>
            <pc:docMk/>
            <pc:sldMk cId="0" sldId="325"/>
            <ac:spMk id="24580" creationId="{3688B551-5A19-4574-9427-627B53BBDADD}"/>
          </ac:spMkLst>
        </pc:spChg>
        <pc:graphicFrameChg chg="del">
          <ac:chgData name="Curtis R. Devillers" userId="e13660d1-5c8f-4d58-b997-cf7d5f8eeb3c" providerId="ADAL" clId="{D913283F-D834-4C93-9382-283E06EE6CE3}" dt="2021-02-10T16:40:22.589" v="278" actId="21"/>
          <ac:graphicFrameMkLst>
            <pc:docMk/>
            <pc:sldMk cId="0" sldId="325"/>
            <ac:graphicFrameMk id="24579" creationId="{7055D6EC-430B-42CC-B5A1-72786842BAC8}"/>
          </ac:graphicFrameMkLst>
        </pc:graphicFrameChg>
      </pc:sldChg>
      <pc:sldChg chg="add del">
        <pc:chgData name="Curtis R. Devillers" userId="e13660d1-5c8f-4d58-b997-cf7d5f8eeb3c" providerId="ADAL" clId="{D913283F-D834-4C93-9382-283E06EE6CE3}" dt="2021-02-11T14:29:06.499" v="2253"/>
        <pc:sldMkLst>
          <pc:docMk/>
          <pc:sldMk cId="1620463902" sldId="359"/>
        </pc:sldMkLst>
      </pc:sldChg>
      <pc:sldChg chg="add del">
        <pc:chgData name="Curtis R. Devillers" userId="e13660d1-5c8f-4d58-b997-cf7d5f8eeb3c" providerId="ADAL" clId="{D913283F-D834-4C93-9382-283E06EE6CE3}" dt="2021-02-11T12:51:50.872" v="1640"/>
        <pc:sldMkLst>
          <pc:docMk/>
          <pc:sldMk cId="3603588298" sldId="365"/>
        </pc:sldMkLst>
      </pc:sldChg>
      <pc:sldChg chg="del setBg">
        <pc:chgData name="Curtis R. Devillers" userId="e13660d1-5c8f-4d58-b997-cf7d5f8eeb3c" providerId="ADAL" clId="{D913283F-D834-4C93-9382-283E06EE6CE3}" dt="2021-02-10T19:17:05.853" v="598" actId="2696"/>
        <pc:sldMkLst>
          <pc:docMk/>
          <pc:sldMk cId="0" sldId="367"/>
        </pc:sldMkLst>
      </pc:sldChg>
      <pc:sldChg chg="delSp modSp del mod delAnim modAnim">
        <pc:chgData name="Curtis R. Devillers" userId="e13660d1-5c8f-4d58-b997-cf7d5f8eeb3c" providerId="ADAL" clId="{D913283F-D834-4C93-9382-283E06EE6CE3}" dt="2021-02-10T16:28:13.095" v="200" actId="2696"/>
        <pc:sldMkLst>
          <pc:docMk/>
          <pc:sldMk cId="0" sldId="368"/>
        </pc:sldMkLst>
        <pc:spChg chg="del mod">
          <ac:chgData name="Curtis R. Devillers" userId="e13660d1-5c8f-4d58-b997-cf7d5f8eeb3c" providerId="ADAL" clId="{D913283F-D834-4C93-9382-283E06EE6CE3}" dt="2021-02-10T16:22:11.816" v="139"/>
          <ac:spMkLst>
            <pc:docMk/>
            <pc:sldMk cId="0" sldId="368"/>
            <ac:spMk id="6" creationId="{7CA94CED-03E9-4912-828E-F916AB796785}"/>
          </ac:spMkLst>
        </pc:spChg>
        <pc:spChg chg="del mod">
          <ac:chgData name="Curtis R. Devillers" userId="e13660d1-5c8f-4d58-b997-cf7d5f8eeb3c" providerId="ADAL" clId="{D913283F-D834-4C93-9382-283E06EE6CE3}" dt="2021-02-10T16:22:30.277" v="144"/>
          <ac:spMkLst>
            <pc:docMk/>
            <pc:sldMk cId="0" sldId="368"/>
            <ac:spMk id="7" creationId="{EF9FC98E-65A0-46F2-90F2-EFBB7A047114}"/>
          </ac:spMkLst>
        </pc:spChg>
        <pc:spChg chg="del mod">
          <ac:chgData name="Curtis R. Devillers" userId="e13660d1-5c8f-4d58-b997-cf7d5f8eeb3c" providerId="ADAL" clId="{D913283F-D834-4C93-9382-283E06EE6CE3}" dt="2021-02-10T16:22:57.981" v="149"/>
          <ac:spMkLst>
            <pc:docMk/>
            <pc:sldMk cId="0" sldId="368"/>
            <ac:spMk id="8" creationId="{6FDE04DE-AE73-4D95-825D-5C05042EC22D}"/>
          </ac:spMkLst>
        </pc:spChg>
        <pc:spChg chg="mod">
          <ac:chgData name="Curtis R. Devillers" userId="e13660d1-5c8f-4d58-b997-cf7d5f8eeb3c" providerId="ADAL" clId="{D913283F-D834-4C93-9382-283E06EE6CE3}" dt="2021-02-10T16:11:08.478" v="49"/>
          <ac:spMkLst>
            <pc:docMk/>
            <pc:sldMk cId="0" sldId="368"/>
            <ac:spMk id="18434" creationId="{992D17DC-F157-49BD-B462-D59E5872DEE8}"/>
          </ac:spMkLst>
        </pc:spChg>
        <pc:spChg chg="del mod">
          <ac:chgData name="Curtis R. Devillers" userId="e13660d1-5c8f-4d58-b997-cf7d5f8eeb3c" providerId="ADAL" clId="{D913283F-D834-4C93-9382-283E06EE6CE3}" dt="2021-02-10T16:21:06.920" v="125"/>
          <ac:spMkLst>
            <pc:docMk/>
            <pc:sldMk cId="0" sldId="368"/>
            <ac:spMk id="18437" creationId="{FC66FEDA-6D0B-433B-B646-E722A32AB7BF}"/>
          </ac:spMkLst>
        </pc:spChg>
        <pc:picChg chg="del">
          <ac:chgData name="Curtis R. Devillers" userId="e13660d1-5c8f-4d58-b997-cf7d5f8eeb3c" providerId="ADAL" clId="{D913283F-D834-4C93-9382-283E06EE6CE3}" dt="2021-02-10T16:21:43.310" v="131" actId="21"/>
          <ac:picMkLst>
            <pc:docMk/>
            <pc:sldMk cId="0" sldId="368"/>
            <ac:picMk id="18435" creationId="{94429DF6-06DE-47E3-8B90-A85BFE5755CE}"/>
          </ac:picMkLst>
        </pc:picChg>
        <pc:picChg chg="del">
          <ac:chgData name="Curtis R. Devillers" userId="e13660d1-5c8f-4d58-b997-cf7d5f8eeb3c" providerId="ADAL" clId="{D913283F-D834-4C93-9382-283E06EE6CE3}" dt="2021-02-10T16:22:05.296" v="136" actId="21"/>
          <ac:picMkLst>
            <pc:docMk/>
            <pc:sldMk cId="0" sldId="368"/>
            <ac:picMk id="18436" creationId="{CF571A04-37C6-4BB9-9FD0-3AC3F2B2AB54}"/>
          </ac:picMkLst>
        </pc:picChg>
      </pc:sldChg>
      <pc:sldChg chg="addSp delSp modSp del mod ord">
        <pc:chgData name="Curtis R. Devillers" userId="e13660d1-5c8f-4d58-b997-cf7d5f8eeb3c" providerId="ADAL" clId="{D913283F-D834-4C93-9382-283E06EE6CE3}" dt="2021-02-11T19:29:24.377" v="3359" actId="2696"/>
        <pc:sldMkLst>
          <pc:docMk/>
          <pc:sldMk cId="0" sldId="369"/>
        </pc:sldMkLst>
        <pc:spChg chg="add del mod">
          <ac:chgData name="Curtis R. Devillers" userId="e13660d1-5c8f-4d58-b997-cf7d5f8eeb3c" providerId="ADAL" clId="{D913283F-D834-4C93-9382-283E06EE6CE3}" dt="2021-02-03T22:01:29.975" v="23"/>
          <ac:spMkLst>
            <pc:docMk/>
            <pc:sldMk cId="0" sldId="369"/>
            <ac:spMk id="2" creationId="{115C098E-F145-4B28-8EC3-1C7ACCEF0DE3}"/>
          </ac:spMkLst>
        </pc:spChg>
        <pc:spChg chg="mod">
          <ac:chgData name="Curtis R. Devillers" userId="e13660d1-5c8f-4d58-b997-cf7d5f8eeb3c" providerId="ADAL" clId="{D913283F-D834-4C93-9382-283E06EE6CE3}" dt="2021-02-10T19:10:19.397" v="370"/>
          <ac:spMkLst>
            <pc:docMk/>
            <pc:sldMk cId="0" sldId="369"/>
            <ac:spMk id="26626" creationId="{E2EAC480-21FA-46A6-A577-BCF3FA3CF398}"/>
          </ac:spMkLst>
        </pc:spChg>
        <pc:picChg chg="add mod">
          <ac:chgData name="Curtis R. Devillers" userId="e13660d1-5c8f-4d58-b997-cf7d5f8eeb3c" providerId="ADAL" clId="{D913283F-D834-4C93-9382-283E06EE6CE3}" dt="2021-02-10T20:27:35.430" v="945" actId="1076"/>
          <ac:picMkLst>
            <pc:docMk/>
            <pc:sldMk cId="0" sldId="369"/>
            <ac:picMk id="3" creationId="{BE7CF3A3-C70A-4ADD-9715-60E75CAA17B8}"/>
          </ac:picMkLst>
        </pc:picChg>
        <pc:picChg chg="add mod">
          <ac:chgData name="Curtis R. Devillers" userId="e13660d1-5c8f-4d58-b997-cf7d5f8eeb3c" providerId="ADAL" clId="{D913283F-D834-4C93-9382-283E06EE6CE3}" dt="2021-02-10T20:27:37.678" v="946" actId="1076"/>
          <ac:picMkLst>
            <pc:docMk/>
            <pc:sldMk cId="0" sldId="369"/>
            <ac:picMk id="5" creationId="{B433EAFC-57B6-42F1-B5D6-4B3E7E434529}"/>
          </ac:picMkLst>
        </pc:picChg>
        <pc:picChg chg="add mod">
          <ac:chgData name="Curtis R. Devillers" userId="e13660d1-5c8f-4d58-b997-cf7d5f8eeb3c" providerId="ADAL" clId="{D913283F-D834-4C93-9382-283E06EE6CE3}" dt="2021-02-10T20:27:32.568" v="944" actId="1076"/>
          <ac:picMkLst>
            <pc:docMk/>
            <pc:sldMk cId="0" sldId="369"/>
            <ac:picMk id="7" creationId="{A349A409-F40D-45A5-9F2C-F4CD0D392B5D}"/>
          </ac:picMkLst>
        </pc:picChg>
        <pc:picChg chg="add mod">
          <ac:chgData name="Curtis R. Devillers" userId="e13660d1-5c8f-4d58-b997-cf7d5f8eeb3c" providerId="ADAL" clId="{D913283F-D834-4C93-9382-283E06EE6CE3}" dt="2021-02-04T14:33:35.197" v="35" actId="1076"/>
          <ac:picMkLst>
            <pc:docMk/>
            <pc:sldMk cId="0" sldId="369"/>
            <ac:picMk id="9" creationId="{2CA4F744-AEC3-4698-B229-BE87F0245E91}"/>
          </ac:picMkLst>
        </pc:picChg>
        <pc:picChg chg="add mod">
          <ac:chgData name="Curtis R. Devillers" userId="e13660d1-5c8f-4d58-b997-cf7d5f8eeb3c" providerId="ADAL" clId="{D913283F-D834-4C93-9382-283E06EE6CE3}" dt="2021-02-04T14:14:37.464" v="25" actId="1076"/>
          <ac:picMkLst>
            <pc:docMk/>
            <pc:sldMk cId="0" sldId="369"/>
            <ac:picMk id="1026" creationId="{9030D358-9605-4711-A0D5-BCBB0E92FE95}"/>
          </ac:picMkLst>
        </pc:picChg>
        <pc:picChg chg="add mod">
          <ac:chgData name="Curtis R. Devillers" userId="e13660d1-5c8f-4d58-b997-cf7d5f8eeb3c" providerId="ADAL" clId="{D913283F-D834-4C93-9382-283E06EE6CE3}" dt="2021-02-10T20:27:18.902" v="941" actId="1076"/>
          <ac:picMkLst>
            <pc:docMk/>
            <pc:sldMk cId="0" sldId="369"/>
            <ac:picMk id="1028" creationId="{EF233156-6725-44CD-9CCF-5B295710333A}"/>
          </ac:picMkLst>
        </pc:picChg>
        <pc:picChg chg="add mod">
          <ac:chgData name="Curtis R. Devillers" userId="e13660d1-5c8f-4d58-b997-cf7d5f8eeb3c" providerId="ADAL" clId="{D913283F-D834-4C93-9382-283E06EE6CE3}" dt="2021-02-10T20:26:55.376" v="940" actId="1076"/>
          <ac:picMkLst>
            <pc:docMk/>
            <pc:sldMk cId="0" sldId="369"/>
            <ac:picMk id="2050" creationId="{659DA19E-A534-4C52-B75A-6CABE723AE24}"/>
          </ac:picMkLst>
        </pc:picChg>
        <pc:picChg chg="add mod">
          <ac:chgData name="Curtis R. Devillers" userId="e13660d1-5c8f-4d58-b997-cf7d5f8eeb3c" providerId="ADAL" clId="{D913283F-D834-4C93-9382-283E06EE6CE3}" dt="2021-02-10T20:27:28.982" v="943" actId="1076"/>
          <ac:picMkLst>
            <pc:docMk/>
            <pc:sldMk cId="0" sldId="369"/>
            <ac:picMk id="2052" creationId="{231E29AF-0496-4F4A-B2A0-C8464589C370}"/>
          </ac:picMkLst>
        </pc:picChg>
      </pc:sldChg>
      <pc:sldChg chg="addSp modSp del mod">
        <pc:chgData name="Curtis R. Devillers" userId="e13660d1-5c8f-4d58-b997-cf7d5f8eeb3c" providerId="ADAL" clId="{D913283F-D834-4C93-9382-283E06EE6CE3}" dt="2021-02-10T16:44:33.913" v="299" actId="2696"/>
        <pc:sldMkLst>
          <pc:docMk/>
          <pc:sldMk cId="0" sldId="370"/>
        </pc:sldMkLst>
        <pc:spChg chg="add mod">
          <ac:chgData name="Curtis R. Devillers" userId="e13660d1-5c8f-4d58-b997-cf7d5f8eeb3c" providerId="ADAL" clId="{D913283F-D834-4C93-9382-283E06EE6CE3}" dt="2021-02-10T15:57:52.927" v="46" actId="1076"/>
          <ac:spMkLst>
            <pc:docMk/>
            <pc:sldMk cId="0" sldId="370"/>
            <ac:spMk id="4" creationId="{A335ED28-2547-4B0C-BC24-FE86DDB66C0A}"/>
          </ac:spMkLst>
        </pc:spChg>
        <pc:spChg chg="mod">
          <ac:chgData name="Curtis R. Devillers" userId="e13660d1-5c8f-4d58-b997-cf7d5f8eeb3c" providerId="ADAL" clId="{D913283F-D834-4C93-9382-283E06EE6CE3}" dt="2021-02-10T16:11:08.478" v="49"/>
          <ac:spMkLst>
            <pc:docMk/>
            <pc:sldMk cId="0" sldId="370"/>
            <ac:spMk id="27650" creationId="{9EB930A3-7EFE-4ED7-98BF-E0BA6993CE3D}"/>
          </ac:spMkLst>
        </pc:spChg>
      </pc:sldChg>
      <pc:sldChg chg="modSp del">
        <pc:chgData name="Curtis R. Devillers" userId="e13660d1-5c8f-4d58-b997-cf7d5f8eeb3c" providerId="ADAL" clId="{D913283F-D834-4C93-9382-283E06EE6CE3}" dt="2021-02-10T16:40:04.068" v="276" actId="2696"/>
        <pc:sldMkLst>
          <pc:docMk/>
          <pc:sldMk cId="0" sldId="371"/>
        </pc:sldMkLst>
        <pc:spChg chg="mod">
          <ac:chgData name="Curtis R. Devillers" userId="e13660d1-5c8f-4d58-b997-cf7d5f8eeb3c" providerId="ADAL" clId="{D913283F-D834-4C93-9382-283E06EE6CE3}" dt="2021-02-10T16:11:08.478" v="49"/>
          <ac:spMkLst>
            <pc:docMk/>
            <pc:sldMk cId="0" sldId="371"/>
            <ac:spMk id="28674" creationId="{D5A82F98-5A60-4CB1-81CE-DCC7FBF22B2B}"/>
          </ac:spMkLst>
        </pc:spChg>
      </pc:sldChg>
      <pc:sldChg chg="modSp del">
        <pc:chgData name="Curtis R. Devillers" userId="e13660d1-5c8f-4d58-b997-cf7d5f8eeb3c" providerId="ADAL" clId="{D913283F-D834-4C93-9382-283E06EE6CE3}" dt="2021-02-10T16:40:09.299" v="277" actId="2696"/>
        <pc:sldMkLst>
          <pc:docMk/>
          <pc:sldMk cId="0" sldId="372"/>
        </pc:sldMkLst>
        <pc:spChg chg="mod">
          <ac:chgData name="Curtis R. Devillers" userId="e13660d1-5c8f-4d58-b997-cf7d5f8eeb3c" providerId="ADAL" clId="{D913283F-D834-4C93-9382-283E06EE6CE3}" dt="2021-02-10T16:11:08.478" v="49"/>
          <ac:spMkLst>
            <pc:docMk/>
            <pc:sldMk cId="0" sldId="372"/>
            <ac:spMk id="29698" creationId="{75CECAB4-2FDD-42B8-A5EB-073F3526ED71}"/>
          </ac:spMkLst>
        </pc:spChg>
      </pc:sldChg>
      <pc:sldChg chg="modSp del">
        <pc:chgData name="Curtis R. Devillers" userId="e13660d1-5c8f-4d58-b997-cf7d5f8eeb3c" providerId="ADAL" clId="{D913283F-D834-4C93-9382-283E06EE6CE3}" dt="2021-02-10T16:40:01.248" v="275" actId="2696"/>
        <pc:sldMkLst>
          <pc:docMk/>
          <pc:sldMk cId="0" sldId="373"/>
        </pc:sldMkLst>
        <pc:spChg chg="mod">
          <ac:chgData name="Curtis R. Devillers" userId="e13660d1-5c8f-4d58-b997-cf7d5f8eeb3c" providerId="ADAL" clId="{D913283F-D834-4C93-9382-283E06EE6CE3}" dt="2021-02-10T16:11:08.478" v="49"/>
          <ac:spMkLst>
            <pc:docMk/>
            <pc:sldMk cId="0" sldId="373"/>
            <ac:spMk id="30722" creationId="{670ADC56-DF46-440A-88F6-031A63E1C2BB}"/>
          </ac:spMkLst>
        </pc:spChg>
      </pc:sldChg>
      <pc:sldChg chg="addSp delSp modSp new mod">
        <pc:chgData name="Curtis R. Devillers" userId="e13660d1-5c8f-4d58-b997-cf7d5f8eeb3c" providerId="ADAL" clId="{D913283F-D834-4C93-9382-283E06EE6CE3}" dt="2021-02-10T19:16:53.095" v="597" actId="22"/>
        <pc:sldMkLst>
          <pc:docMk/>
          <pc:sldMk cId="3924025046" sldId="374"/>
        </pc:sldMkLst>
        <pc:spChg chg="mod">
          <ac:chgData name="Curtis R. Devillers" userId="e13660d1-5c8f-4d58-b997-cf7d5f8eeb3c" providerId="ADAL" clId="{D913283F-D834-4C93-9382-283E06EE6CE3}" dt="2021-02-10T19:15:25.571" v="591" actId="207"/>
          <ac:spMkLst>
            <pc:docMk/>
            <pc:sldMk cId="3924025046" sldId="374"/>
            <ac:spMk id="2" creationId="{88FD9E5F-3BEB-48C2-B533-9991E2EA20E6}"/>
          </ac:spMkLst>
        </pc:spChg>
        <pc:spChg chg="mod">
          <ac:chgData name="Curtis R. Devillers" userId="e13660d1-5c8f-4d58-b997-cf7d5f8eeb3c" providerId="ADAL" clId="{D913283F-D834-4C93-9382-283E06EE6CE3}" dt="2021-02-10T19:10:19.397" v="370"/>
          <ac:spMkLst>
            <pc:docMk/>
            <pc:sldMk cId="3924025046" sldId="374"/>
            <ac:spMk id="3" creationId="{05BBE7FF-A29F-453E-8E39-A5A30C361AF0}"/>
          </ac:spMkLst>
        </pc:spChg>
        <pc:spChg chg="add del mod">
          <ac:chgData name="Curtis R. Devillers" userId="e13660d1-5c8f-4d58-b997-cf7d5f8eeb3c" providerId="ADAL" clId="{D913283F-D834-4C93-9382-283E06EE6CE3}" dt="2021-02-10T19:16:05.424" v="593" actId="21"/>
          <ac:spMkLst>
            <pc:docMk/>
            <pc:sldMk cId="3924025046" sldId="374"/>
            <ac:spMk id="5" creationId="{A94C8C82-4F76-4979-9BFB-D30B049D57CF}"/>
          </ac:spMkLst>
        </pc:spChg>
        <pc:spChg chg="add del mod">
          <ac:chgData name="Curtis R. Devillers" userId="e13660d1-5c8f-4d58-b997-cf7d5f8eeb3c" providerId="ADAL" clId="{D913283F-D834-4C93-9382-283E06EE6CE3}" dt="2021-02-10T19:16:20.264" v="595" actId="21"/>
          <ac:spMkLst>
            <pc:docMk/>
            <pc:sldMk cId="3924025046" sldId="374"/>
            <ac:spMk id="9" creationId="{FB5957F0-99DE-4DBA-AD4D-05140BB4B2FB}"/>
          </ac:spMkLst>
        </pc:spChg>
        <pc:spChg chg="add">
          <ac:chgData name="Curtis R. Devillers" userId="e13660d1-5c8f-4d58-b997-cf7d5f8eeb3c" providerId="ADAL" clId="{D913283F-D834-4C93-9382-283E06EE6CE3}" dt="2021-02-10T19:16:53.095" v="597" actId="22"/>
          <ac:spMkLst>
            <pc:docMk/>
            <pc:sldMk cId="3924025046" sldId="374"/>
            <ac:spMk id="12" creationId="{0BDAB725-8287-4972-B776-EA97B28BC0C3}"/>
          </ac:spMkLst>
        </pc:spChg>
        <pc:picChg chg="add del">
          <ac:chgData name="Curtis R. Devillers" userId="e13660d1-5c8f-4d58-b997-cf7d5f8eeb3c" providerId="ADAL" clId="{D913283F-D834-4C93-9382-283E06EE6CE3}" dt="2021-02-10T16:18:59.657" v="105" actId="22"/>
          <ac:picMkLst>
            <pc:docMk/>
            <pc:sldMk cId="3924025046" sldId="374"/>
            <ac:picMk id="7" creationId="{6118FD8A-6360-4E90-AB5F-DA3E58271B67}"/>
          </ac:picMkLst>
        </pc:picChg>
        <pc:picChg chg="add mod">
          <ac:chgData name="Curtis R. Devillers" userId="e13660d1-5c8f-4d58-b997-cf7d5f8eeb3c" providerId="ADAL" clId="{D913283F-D834-4C93-9382-283E06EE6CE3}" dt="2021-02-10T19:16:36.973" v="596"/>
          <ac:picMkLst>
            <pc:docMk/>
            <pc:sldMk cId="3924025046" sldId="374"/>
            <ac:picMk id="10" creationId="{7153CA9C-D097-47F3-B1B7-BAA3A39C2E64}"/>
          </ac:picMkLst>
        </pc:picChg>
      </pc:sldChg>
      <pc:sldChg chg="addSp modSp add mod">
        <pc:chgData name="Curtis R. Devillers" userId="e13660d1-5c8f-4d58-b997-cf7d5f8eeb3c" providerId="ADAL" clId="{D913283F-D834-4C93-9382-283E06EE6CE3}" dt="2021-02-10T19:14:45.127" v="587" actId="207"/>
        <pc:sldMkLst>
          <pc:docMk/>
          <pc:sldMk cId="2078342715" sldId="375"/>
        </pc:sldMkLst>
        <pc:spChg chg="mod">
          <ac:chgData name="Curtis R. Devillers" userId="e13660d1-5c8f-4d58-b997-cf7d5f8eeb3c" providerId="ADAL" clId="{D913283F-D834-4C93-9382-283E06EE6CE3}" dt="2021-02-10T19:14:45.127" v="587" actId="207"/>
          <ac:spMkLst>
            <pc:docMk/>
            <pc:sldMk cId="2078342715" sldId="375"/>
            <ac:spMk id="2" creationId="{88FD9E5F-3BEB-48C2-B533-9991E2EA20E6}"/>
          </ac:spMkLst>
        </pc:spChg>
        <pc:spChg chg="mod">
          <ac:chgData name="Curtis R. Devillers" userId="e13660d1-5c8f-4d58-b997-cf7d5f8eeb3c" providerId="ADAL" clId="{D913283F-D834-4C93-9382-283E06EE6CE3}" dt="2021-02-10T19:10:19.397" v="370"/>
          <ac:spMkLst>
            <pc:docMk/>
            <pc:sldMk cId="2078342715" sldId="375"/>
            <ac:spMk id="3" creationId="{05BBE7FF-A29F-453E-8E39-A5A30C361AF0}"/>
          </ac:spMkLst>
        </pc:spChg>
        <pc:spChg chg="add mod">
          <ac:chgData name="Curtis R. Devillers" userId="e13660d1-5c8f-4d58-b997-cf7d5f8eeb3c" providerId="ADAL" clId="{D913283F-D834-4C93-9382-283E06EE6CE3}" dt="2021-02-10T16:41:27.338" v="288" actId="14100"/>
          <ac:spMkLst>
            <pc:docMk/>
            <pc:sldMk cId="2078342715" sldId="375"/>
            <ac:spMk id="6" creationId="{CC60F779-1BBD-4157-82F4-8BC05BD5B759}"/>
          </ac:spMkLst>
        </pc:spChg>
        <pc:spChg chg="add mod">
          <ac:chgData name="Curtis R. Devillers" userId="e13660d1-5c8f-4d58-b997-cf7d5f8eeb3c" providerId="ADAL" clId="{D913283F-D834-4C93-9382-283E06EE6CE3}" dt="2021-02-10T16:42:20.174" v="295" actId="1076"/>
          <ac:spMkLst>
            <pc:docMk/>
            <pc:sldMk cId="2078342715" sldId="375"/>
            <ac:spMk id="8" creationId="{E7B30BC4-3435-4198-840C-2A4BBBE33F58}"/>
          </ac:spMkLst>
        </pc:spChg>
        <pc:graphicFrameChg chg="add mod">
          <ac:chgData name="Curtis R. Devillers" userId="e13660d1-5c8f-4d58-b997-cf7d5f8eeb3c" providerId="ADAL" clId="{D913283F-D834-4C93-9382-283E06EE6CE3}" dt="2021-02-10T16:41:22.104" v="287" actId="1076"/>
          <ac:graphicFrameMkLst>
            <pc:docMk/>
            <pc:sldMk cId="2078342715" sldId="375"/>
            <ac:graphicFrameMk id="4" creationId="{F4B602A0-F803-4BDA-A850-BBA0A434D9B7}"/>
          </ac:graphicFrameMkLst>
        </pc:graphicFrameChg>
      </pc:sldChg>
      <pc:sldChg chg="addSp modSp add mod modAnim modNotesTx">
        <pc:chgData name="Curtis R. Devillers" userId="e13660d1-5c8f-4d58-b997-cf7d5f8eeb3c" providerId="ADAL" clId="{D913283F-D834-4C93-9382-283E06EE6CE3}" dt="2021-02-10T19:15:18.704" v="590" actId="207"/>
        <pc:sldMkLst>
          <pc:docMk/>
          <pc:sldMk cId="4184606213" sldId="376"/>
        </pc:sldMkLst>
        <pc:spChg chg="mod">
          <ac:chgData name="Curtis R. Devillers" userId="e13660d1-5c8f-4d58-b997-cf7d5f8eeb3c" providerId="ADAL" clId="{D913283F-D834-4C93-9382-283E06EE6CE3}" dt="2021-02-10T19:15:18.704" v="590" actId="207"/>
          <ac:spMkLst>
            <pc:docMk/>
            <pc:sldMk cId="4184606213" sldId="376"/>
            <ac:spMk id="2" creationId="{88FD9E5F-3BEB-48C2-B533-9991E2EA20E6}"/>
          </ac:spMkLst>
        </pc:spChg>
        <pc:spChg chg="mod">
          <ac:chgData name="Curtis R. Devillers" userId="e13660d1-5c8f-4d58-b997-cf7d5f8eeb3c" providerId="ADAL" clId="{D913283F-D834-4C93-9382-283E06EE6CE3}" dt="2021-02-10T19:10:19.397" v="370"/>
          <ac:spMkLst>
            <pc:docMk/>
            <pc:sldMk cId="4184606213" sldId="376"/>
            <ac:spMk id="3" creationId="{05BBE7FF-A29F-453E-8E39-A5A30C361AF0}"/>
          </ac:spMkLst>
        </pc:spChg>
        <pc:spChg chg="add mod">
          <ac:chgData name="Curtis R. Devillers" userId="e13660d1-5c8f-4d58-b997-cf7d5f8eeb3c" providerId="ADAL" clId="{D913283F-D834-4C93-9382-283E06EE6CE3}" dt="2021-02-10T16:21:20.826" v="128" actId="1076"/>
          <ac:spMkLst>
            <pc:docMk/>
            <pc:sldMk cId="4184606213" sldId="376"/>
            <ac:spMk id="5" creationId="{A7D0BC2F-0569-491B-801C-0491B30AE9F4}"/>
          </ac:spMkLst>
        </pc:spChg>
        <pc:spChg chg="add mod">
          <ac:chgData name="Curtis R. Devillers" userId="e13660d1-5c8f-4d58-b997-cf7d5f8eeb3c" providerId="ADAL" clId="{D913283F-D834-4C93-9382-283E06EE6CE3}" dt="2021-02-10T16:24:30.229" v="172" actId="1076"/>
          <ac:spMkLst>
            <pc:docMk/>
            <pc:sldMk cId="4184606213" sldId="376"/>
            <ac:spMk id="9" creationId="{FF871E05-63A0-4770-87A5-1DAA2FCA26FD}"/>
          </ac:spMkLst>
        </pc:spChg>
        <pc:spChg chg="add mod">
          <ac:chgData name="Curtis R. Devillers" userId="e13660d1-5c8f-4d58-b997-cf7d5f8eeb3c" providerId="ADAL" clId="{D913283F-D834-4C93-9382-283E06EE6CE3}" dt="2021-02-10T16:24:19.602" v="171" actId="1076"/>
          <ac:spMkLst>
            <pc:docMk/>
            <pc:sldMk cId="4184606213" sldId="376"/>
            <ac:spMk id="11" creationId="{E05314A2-6593-498E-BED2-DF354C0C23C8}"/>
          </ac:spMkLst>
        </pc:spChg>
        <pc:spChg chg="add mod">
          <ac:chgData name="Curtis R. Devillers" userId="e13660d1-5c8f-4d58-b997-cf7d5f8eeb3c" providerId="ADAL" clId="{D913283F-D834-4C93-9382-283E06EE6CE3}" dt="2021-02-10T16:24:10.639" v="169" actId="1076"/>
          <ac:spMkLst>
            <pc:docMk/>
            <pc:sldMk cId="4184606213" sldId="376"/>
            <ac:spMk id="13" creationId="{952548BB-94D8-4508-BE21-BAA277B1B70A}"/>
          </ac:spMkLst>
        </pc:spChg>
        <pc:picChg chg="add mod">
          <ac:chgData name="Curtis R. Devillers" userId="e13660d1-5c8f-4d58-b997-cf7d5f8eeb3c" providerId="ADAL" clId="{D913283F-D834-4C93-9382-283E06EE6CE3}" dt="2021-02-10T16:21:58.803" v="134" actId="1076"/>
          <ac:picMkLst>
            <pc:docMk/>
            <pc:sldMk cId="4184606213" sldId="376"/>
            <ac:picMk id="6" creationId="{B0A7E108-EDCC-49EE-A6D3-ACBD01BECB51}"/>
          </ac:picMkLst>
        </pc:picChg>
        <pc:picChg chg="add mod">
          <ac:chgData name="Curtis R. Devillers" userId="e13660d1-5c8f-4d58-b997-cf7d5f8eeb3c" providerId="ADAL" clId="{D913283F-D834-4C93-9382-283E06EE6CE3}" dt="2021-02-10T16:22:01.354" v="135" actId="1076"/>
          <ac:picMkLst>
            <pc:docMk/>
            <pc:sldMk cId="4184606213" sldId="376"/>
            <ac:picMk id="7" creationId="{D71C2E50-DA81-425B-A2B1-F433C77A98F6}"/>
          </ac:picMkLst>
        </pc:picChg>
      </pc:sldChg>
      <pc:sldChg chg="addSp delSp modSp add mod modAnim modNotesTx">
        <pc:chgData name="Curtis R. Devillers" userId="e13660d1-5c8f-4d58-b997-cf7d5f8eeb3c" providerId="ADAL" clId="{D913283F-D834-4C93-9382-283E06EE6CE3}" dt="2021-02-10T19:34:08.879" v="842" actId="1076"/>
        <pc:sldMkLst>
          <pc:docMk/>
          <pc:sldMk cId="4175951947" sldId="377"/>
        </pc:sldMkLst>
        <pc:spChg chg="mod">
          <ac:chgData name="Curtis R. Devillers" userId="e13660d1-5c8f-4d58-b997-cf7d5f8eeb3c" providerId="ADAL" clId="{D913283F-D834-4C93-9382-283E06EE6CE3}" dt="2021-02-10T19:15:01.048" v="588" actId="207"/>
          <ac:spMkLst>
            <pc:docMk/>
            <pc:sldMk cId="4175951947" sldId="377"/>
            <ac:spMk id="2" creationId="{88FD9E5F-3BEB-48C2-B533-9991E2EA20E6}"/>
          </ac:spMkLst>
        </pc:spChg>
        <pc:spChg chg="mod">
          <ac:chgData name="Curtis R. Devillers" userId="e13660d1-5c8f-4d58-b997-cf7d5f8eeb3c" providerId="ADAL" clId="{D913283F-D834-4C93-9382-283E06EE6CE3}" dt="2021-02-10T19:10:19.397" v="370"/>
          <ac:spMkLst>
            <pc:docMk/>
            <pc:sldMk cId="4175951947" sldId="377"/>
            <ac:spMk id="3" creationId="{05BBE7FF-A29F-453E-8E39-A5A30C361AF0}"/>
          </ac:spMkLst>
        </pc:spChg>
        <pc:spChg chg="add mod">
          <ac:chgData name="Curtis R. Devillers" userId="e13660d1-5c8f-4d58-b997-cf7d5f8eeb3c" providerId="ADAL" clId="{D913283F-D834-4C93-9382-283E06EE6CE3}" dt="2021-02-10T16:29:52.737" v="208" actId="1076"/>
          <ac:spMkLst>
            <pc:docMk/>
            <pc:sldMk cId="4175951947" sldId="377"/>
            <ac:spMk id="5" creationId="{B4D50B6D-5BA6-4351-A3E5-A805871B953A}"/>
          </ac:spMkLst>
        </pc:spChg>
        <pc:spChg chg="add mod">
          <ac:chgData name="Curtis R. Devillers" userId="e13660d1-5c8f-4d58-b997-cf7d5f8eeb3c" providerId="ADAL" clId="{D913283F-D834-4C93-9382-283E06EE6CE3}" dt="2021-02-10T16:37:52.162" v="255" actId="1076"/>
          <ac:spMkLst>
            <pc:docMk/>
            <pc:sldMk cId="4175951947" sldId="377"/>
            <ac:spMk id="10" creationId="{C989A900-AF5D-444A-8F8D-2B038A51945C}"/>
          </ac:spMkLst>
        </pc:spChg>
        <pc:spChg chg="add mod">
          <ac:chgData name="Curtis R. Devillers" userId="e13660d1-5c8f-4d58-b997-cf7d5f8eeb3c" providerId="ADAL" clId="{D913283F-D834-4C93-9382-283E06EE6CE3}" dt="2021-02-10T16:34:20.062" v="229" actId="1076"/>
          <ac:spMkLst>
            <pc:docMk/>
            <pc:sldMk cId="4175951947" sldId="377"/>
            <ac:spMk id="12" creationId="{610E560D-C747-490E-92C6-AD34244C64C2}"/>
          </ac:spMkLst>
        </pc:spChg>
        <pc:spChg chg="add mod">
          <ac:chgData name="Curtis R. Devillers" userId="e13660d1-5c8f-4d58-b997-cf7d5f8eeb3c" providerId="ADAL" clId="{D913283F-D834-4C93-9382-283E06EE6CE3}" dt="2021-02-10T19:33:47.784" v="838" actId="1076"/>
          <ac:spMkLst>
            <pc:docMk/>
            <pc:sldMk cId="4175951947" sldId="377"/>
            <ac:spMk id="14" creationId="{943D54CF-150F-430D-A1D4-611CB96998F3}"/>
          </ac:spMkLst>
        </pc:spChg>
        <pc:spChg chg="add del mod">
          <ac:chgData name="Curtis R. Devillers" userId="e13660d1-5c8f-4d58-b997-cf7d5f8eeb3c" providerId="ADAL" clId="{D913283F-D834-4C93-9382-283E06EE6CE3}" dt="2021-02-10T16:35:32.252" v="238"/>
          <ac:spMkLst>
            <pc:docMk/>
            <pc:sldMk cId="4175951947" sldId="377"/>
            <ac:spMk id="15" creationId="{18179DA4-BAD6-4298-8D52-80AB3A1A2460}"/>
          </ac:spMkLst>
        </pc:spChg>
        <pc:spChg chg="add del mod">
          <ac:chgData name="Curtis R. Devillers" userId="e13660d1-5c8f-4d58-b997-cf7d5f8eeb3c" providerId="ADAL" clId="{D913283F-D834-4C93-9382-283E06EE6CE3}" dt="2021-02-10T16:36:27.323" v="246"/>
          <ac:spMkLst>
            <pc:docMk/>
            <pc:sldMk cId="4175951947" sldId="377"/>
            <ac:spMk id="16" creationId="{2D90B33B-9CD8-438A-A0B9-3C2ACED9F105}"/>
          </ac:spMkLst>
        </pc:spChg>
        <pc:spChg chg="add del mod">
          <ac:chgData name="Curtis R. Devillers" userId="e13660d1-5c8f-4d58-b997-cf7d5f8eeb3c" providerId="ADAL" clId="{D913283F-D834-4C93-9382-283E06EE6CE3}" dt="2021-02-10T19:32:44.278" v="830" actId="21"/>
          <ac:spMkLst>
            <pc:docMk/>
            <pc:sldMk cId="4175951947" sldId="377"/>
            <ac:spMk id="17" creationId="{8AA05625-AE58-4B0A-9F14-0E6CC9D1E01F}"/>
          </ac:spMkLst>
        </pc:spChg>
        <pc:spChg chg="add del mod">
          <ac:chgData name="Curtis R. Devillers" userId="e13660d1-5c8f-4d58-b997-cf7d5f8eeb3c" providerId="ADAL" clId="{D913283F-D834-4C93-9382-283E06EE6CE3}" dt="2021-02-10T19:32:47.477" v="831" actId="21"/>
          <ac:spMkLst>
            <pc:docMk/>
            <pc:sldMk cId="4175951947" sldId="377"/>
            <ac:spMk id="18" creationId="{83BD0ED6-213D-4938-B9BF-7D08E12E3E87}"/>
          </ac:spMkLst>
        </pc:spChg>
        <pc:spChg chg="add mod">
          <ac:chgData name="Curtis R. Devillers" userId="e13660d1-5c8f-4d58-b997-cf7d5f8eeb3c" providerId="ADAL" clId="{D913283F-D834-4C93-9382-283E06EE6CE3}" dt="2021-02-10T19:33:52.130" v="839" actId="1076"/>
          <ac:spMkLst>
            <pc:docMk/>
            <pc:sldMk cId="4175951947" sldId="377"/>
            <ac:spMk id="20" creationId="{EBE49B11-382F-443E-98C8-48E0AD98A47C}"/>
          </ac:spMkLst>
        </pc:spChg>
        <pc:spChg chg="add mod">
          <ac:chgData name="Curtis R. Devillers" userId="e13660d1-5c8f-4d58-b997-cf7d5f8eeb3c" providerId="ADAL" clId="{D913283F-D834-4C93-9382-283E06EE6CE3}" dt="2021-02-10T19:34:08.879" v="842" actId="1076"/>
          <ac:spMkLst>
            <pc:docMk/>
            <pc:sldMk cId="4175951947" sldId="377"/>
            <ac:spMk id="22" creationId="{268C907E-39E4-49EC-BB3A-EE49184A662A}"/>
          </ac:spMkLst>
        </pc:spChg>
        <pc:spChg chg="add mod">
          <ac:chgData name="Curtis R. Devillers" userId="e13660d1-5c8f-4d58-b997-cf7d5f8eeb3c" providerId="ADAL" clId="{D913283F-D834-4C93-9382-283E06EE6CE3}" dt="2021-02-10T19:34:03.035" v="841" actId="1076"/>
          <ac:spMkLst>
            <pc:docMk/>
            <pc:sldMk cId="4175951947" sldId="377"/>
            <ac:spMk id="24" creationId="{51E90E23-F906-4A99-9D8C-1FADB671FB82}"/>
          </ac:spMkLst>
        </pc:spChg>
        <pc:graphicFrameChg chg="add mod">
          <ac:chgData name="Curtis R. Devillers" userId="e13660d1-5c8f-4d58-b997-cf7d5f8eeb3c" providerId="ADAL" clId="{D913283F-D834-4C93-9382-283E06EE6CE3}" dt="2021-02-10T19:33:40.092" v="837" actId="1076"/>
          <ac:graphicFrameMkLst>
            <pc:docMk/>
            <pc:sldMk cId="4175951947" sldId="377"/>
            <ac:graphicFrameMk id="25" creationId="{E5F59312-152C-430C-B38E-81167A4DEB11}"/>
          </ac:graphicFrameMkLst>
        </pc:graphicFrameChg>
        <pc:picChg chg="add del mod">
          <ac:chgData name="Curtis R. Devillers" userId="e13660d1-5c8f-4d58-b997-cf7d5f8eeb3c" providerId="ADAL" clId="{D913283F-D834-4C93-9382-283E06EE6CE3}" dt="2021-02-10T16:30:23.362" v="213"/>
          <ac:picMkLst>
            <pc:docMk/>
            <pc:sldMk cId="4175951947" sldId="377"/>
            <ac:picMk id="6" creationId="{A51BEBAA-19F2-4C76-BC1C-36DD8410E9B5}"/>
          </ac:picMkLst>
        </pc:picChg>
        <pc:picChg chg="add del mod">
          <ac:chgData name="Curtis R. Devillers" userId="e13660d1-5c8f-4d58-b997-cf7d5f8eeb3c" providerId="ADAL" clId="{D913283F-D834-4C93-9382-283E06EE6CE3}" dt="2021-02-10T16:30:38.154" v="217"/>
          <ac:picMkLst>
            <pc:docMk/>
            <pc:sldMk cId="4175951947" sldId="377"/>
            <ac:picMk id="7" creationId="{34B57280-0C6A-4DE7-A9FB-11C11B8C2B3E}"/>
          </ac:picMkLst>
        </pc:picChg>
        <pc:picChg chg="add del mod">
          <ac:chgData name="Curtis R. Devillers" userId="e13660d1-5c8f-4d58-b997-cf7d5f8eeb3c" providerId="ADAL" clId="{D913283F-D834-4C93-9382-283E06EE6CE3}" dt="2021-02-10T19:32:39.947" v="829" actId="21"/>
          <ac:picMkLst>
            <pc:docMk/>
            <pc:sldMk cId="4175951947" sldId="377"/>
            <ac:picMk id="8" creationId="{B8649EE7-E8C5-41FC-80B2-D9886AE07BEA}"/>
          </ac:picMkLst>
        </pc:picChg>
      </pc:sldChg>
      <pc:sldChg chg="addSp modSp add mod modNotesTx">
        <pc:chgData name="Curtis R. Devillers" userId="e13660d1-5c8f-4d58-b997-cf7d5f8eeb3c" providerId="ADAL" clId="{D913283F-D834-4C93-9382-283E06EE6CE3}" dt="2021-02-10T19:15:09.419" v="589" actId="207"/>
        <pc:sldMkLst>
          <pc:docMk/>
          <pc:sldMk cId="1016314569" sldId="378"/>
        </pc:sldMkLst>
        <pc:spChg chg="mod">
          <ac:chgData name="Curtis R. Devillers" userId="e13660d1-5c8f-4d58-b997-cf7d5f8eeb3c" providerId="ADAL" clId="{D913283F-D834-4C93-9382-283E06EE6CE3}" dt="2021-02-10T19:15:09.419" v="589" actId="207"/>
          <ac:spMkLst>
            <pc:docMk/>
            <pc:sldMk cId="1016314569" sldId="378"/>
            <ac:spMk id="2" creationId="{88FD9E5F-3BEB-48C2-B533-9991E2EA20E6}"/>
          </ac:spMkLst>
        </pc:spChg>
        <pc:spChg chg="mod">
          <ac:chgData name="Curtis R. Devillers" userId="e13660d1-5c8f-4d58-b997-cf7d5f8eeb3c" providerId="ADAL" clId="{D913283F-D834-4C93-9382-283E06EE6CE3}" dt="2021-02-10T19:10:19.397" v="370"/>
          <ac:spMkLst>
            <pc:docMk/>
            <pc:sldMk cId="1016314569" sldId="378"/>
            <ac:spMk id="3" creationId="{05BBE7FF-A29F-453E-8E39-A5A30C361AF0}"/>
          </ac:spMkLst>
        </pc:spChg>
        <pc:spChg chg="add mod">
          <ac:chgData name="Curtis R. Devillers" userId="e13660d1-5c8f-4d58-b997-cf7d5f8eeb3c" providerId="ADAL" clId="{D913283F-D834-4C93-9382-283E06EE6CE3}" dt="2021-02-10T16:25:35.686" v="182" actId="404"/>
          <ac:spMkLst>
            <pc:docMk/>
            <pc:sldMk cId="1016314569" sldId="378"/>
            <ac:spMk id="6" creationId="{B6F71C44-0E3B-4DB4-91B0-BF4CDB605DAD}"/>
          </ac:spMkLst>
        </pc:spChg>
        <pc:spChg chg="add mod">
          <ac:chgData name="Curtis R. Devillers" userId="e13660d1-5c8f-4d58-b997-cf7d5f8eeb3c" providerId="ADAL" clId="{D913283F-D834-4C93-9382-283E06EE6CE3}" dt="2021-02-10T16:26:59.306" v="196" actId="14100"/>
          <ac:spMkLst>
            <pc:docMk/>
            <pc:sldMk cId="1016314569" sldId="378"/>
            <ac:spMk id="8" creationId="{B391801A-70AB-4542-AA91-D38711F82A27}"/>
          </ac:spMkLst>
        </pc:spChg>
        <pc:picChg chg="add mod">
          <ac:chgData name="Curtis R. Devillers" userId="e13660d1-5c8f-4d58-b997-cf7d5f8eeb3c" providerId="ADAL" clId="{D913283F-D834-4C93-9382-283E06EE6CE3}" dt="2021-02-10T16:26:41.601" v="194" actId="14100"/>
          <ac:picMkLst>
            <pc:docMk/>
            <pc:sldMk cId="1016314569" sldId="378"/>
            <ac:picMk id="4" creationId="{41304E5B-7F4B-4BE5-8773-7BBEAC037CC0}"/>
          </ac:picMkLst>
        </pc:picChg>
        <pc:picChg chg="add mod">
          <ac:chgData name="Curtis R. Devillers" userId="e13660d1-5c8f-4d58-b997-cf7d5f8eeb3c" providerId="ADAL" clId="{D913283F-D834-4C93-9382-283E06EE6CE3}" dt="2021-02-10T16:27:07.708" v="197" actId="1076"/>
          <ac:picMkLst>
            <pc:docMk/>
            <pc:sldMk cId="1016314569" sldId="378"/>
            <ac:picMk id="9" creationId="{F4DB4FD1-5CDF-47FA-A3CD-E26E16592A27}"/>
          </ac:picMkLst>
        </pc:picChg>
      </pc:sldChg>
      <pc:sldChg chg="modSp add del mod ord">
        <pc:chgData name="Curtis R. Devillers" userId="e13660d1-5c8f-4d58-b997-cf7d5f8eeb3c" providerId="ADAL" clId="{D913283F-D834-4C93-9382-283E06EE6CE3}" dt="2021-02-11T13:15:23.295" v="1801" actId="2696"/>
        <pc:sldMkLst>
          <pc:docMk/>
          <pc:sldMk cId="1624691080" sldId="379"/>
        </pc:sldMkLst>
        <pc:spChg chg="mod">
          <ac:chgData name="Curtis R. Devillers" userId="e13660d1-5c8f-4d58-b997-cf7d5f8eeb3c" providerId="ADAL" clId="{D913283F-D834-4C93-9382-283E06EE6CE3}" dt="2021-02-10T19:10:19.397" v="370"/>
          <ac:spMkLst>
            <pc:docMk/>
            <pc:sldMk cId="1624691080" sldId="379"/>
            <ac:spMk id="2" creationId="{88FD9E5F-3BEB-48C2-B533-9991E2EA20E6}"/>
          </ac:spMkLst>
        </pc:spChg>
        <pc:spChg chg="mod">
          <ac:chgData name="Curtis R. Devillers" userId="e13660d1-5c8f-4d58-b997-cf7d5f8eeb3c" providerId="ADAL" clId="{D913283F-D834-4C93-9382-283E06EE6CE3}" dt="2021-02-10T19:10:19.397" v="370"/>
          <ac:spMkLst>
            <pc:docMk/>
            <pc:sldMk cId="1624691080" sldId="379"/>
            <ac:spMk id="3" creationId="{05BBE7FF-A29F-453E-8E39-A5A30C361AF0}"/>
          </ac:spMkLst>
        </pc:spChg>
      </pc:sldChg>
      <pc:sldChg chg="add del">
        <pc:chgData name="Curtis R. Devillers" userId="e13660d1-5c8f-4d58-b997-cf7d5f8eeb3c" providerId="ADAL" clId="{D913283F-D834-4C93-9382-283E06EE6CE3}" dt="2021-02-10T16:20:26.543" v="118"/>
        <pc:sldMkLst>
          <pc:docMk/>
          <pc:sldMk cId="2326987269" sldId="379"/>
        </pc:sldMkLst>
      </pc:sldChg>
      <pc:sldChg chg="add del">
        <pc:chgData name="Curtis R. Devillers" userId="e13660d1-5c8f-4d58-b997-cf7d5f8eeb3c" providerId="ADAL" clId="{D913283F-D834-4C93-9382-283E06EE6CE3}" dt="2021-02-10T16:20:50.144" v="122"/>
        <pc:sldMkLst>
          <pc:docMk/>
          <pc:sldMk cId="2855270562" sldId="379"/>
        </pc:sldMkLst>
      </pc:sldChg>
      <pc:sldChg chg="add del">
        <pc:chgData name="Curtis R. Devillers" userId="e13660d1-5c8f-4d58-b997-cf7d5f8eeb3c" providerId="ADAL" clId="{D913283F-D834-4C93-9382-283E06EE6CE3}" dt="2021-02-10T16:20:38.580" v="120"/>
        <pc:sldMkLst>
          <pc:docMk/>
          <pc:sldMk cId="3613864830" sldId="379"/>
        </pc:sldMkLst>
      </pc:sldChg>
      <pc:sldChg chg="addSp modSp add mod modAnim modNotesTx">
        <pc:chgData name="Curtis R. Devillers" userId="e13660d1-5c8f-4d58-b997-cf7d5f8eeb3c" providerId="ADAL" clId="{D913283F-D834-4C93-9382-283E06EE6CE3}" dt="2021-02-10T19:14:31.939" v="586" actId="207"/>
        <pc:sldMkLst>
          <pc:docMk/>
          <pc:sldMk cId="277776477" sldId="380"/>
        </pc:sldMkLst>
        <pc:spChg chg="mod">
          <ac:chgData name="Curtis R. Devillers" userId="e13660d1-5c8f-4d58-b997-cf7d5f8eeb3c" providerId="ADAL" clId="{D913283F-D834-4C93-9382-283E06EE6CE3}" dt="2021-02-10T19:14:31.939" v="586" actId="207"/>
          <ac:spMkLst>
            <pc:docMk/>
            <pc:sldMk cId="277776477" sldId="380"/>
            <ac:spMk id="2" creationId="{88FD9E5F-3BEB-48C2-B533-9991E2EA20E6}"/>
          </ac:spMkLst>
        </pc:spChg>
        <pc:spChg chg="mod">
          <ac:chgData name="Curtis R. Devillers" userId="e13660d1-5c8f-4d58-b997-cf7d5f8eeb3c" providerId="ADAL" clId="{D913283F-D834-4C93-9382-283E06EE6CE3}" dt="2021-02-10T19:10:19.397" v="370"/>
          <ac:spMkLst>
            <pc:docMk/>
            <pc:sldMk cId="277776477" sldId="380"/>
            <ac:spMk id="3" creationId="{05BBE7FF-A29F-453E-8E39-A5A30C361AF0}"/>
          </ac:spMkLst>
        </pc:spChg>
        <pc:spChg chg="add mod">
          <ac:chgData name="Curtis R. Devillers" userId="e13660d1-5c8f-4d58-b997-cf7d5f8eeb3c" providerId="ADAL" clId="{D913283F-D834-4C93-9382-283E06EE6CE3}" dt="2021-02-10T16:45:06.476" v="306" actId="14100"/>
          <ac:spMkLst>
            <pc:docMk/>
            <pc:sldMk cId="277776477" sldId="380"/>
            <ac:spMk id="5" creationId="{1B543FFA-D705-466A-B7A7-FA816FE0E4CC}"/>
          </ac:spMkLst>
        </pc:spChg>
        <pc:spChg chg="add mod">
          <ac:chgData name="Curtis R. Devillers" userId="e13660d1-5c8f-4d58-b997-cf7d5f8eeb3c" providerId="ADAL" clId="{D913283F-D834-4C93-9382-283E06EE6CE3}" dt="2021-02-10T16:45:42.204" v="310" actId="1076"/>
          <ac:spMkLst>
            <pc:docMk/>
            <pc:sldMk cId="277776477" sldId="380"/>
            <ac:spMk id="7" creationId="{C67750CA-B3D7-4605-9E0F-F3779526274D}"/>
          </ac:spMkLst>
        </pc:spChg>
        <pc:spChg chg="add mod">
          <ac:chgData name="Curtis R. Devillers" userId="e13660d1-5c8f-4d58-b997-cf7d5f8eeb3c" providerId="ADAL" clId="{D913283F-D834-4C93-9382-283E06EE6CE3}" dt="2021-02-10T16:45:47.526" v="311" actId="1076"/>
          <ac:spMkLst>
            <pc:docMk/>
            <pc:sldMk cId="277776477" sldId="380"/>
            <ac:spMk id="9" creationId="{1153DF9E-E6F0-4062-800F-D063F6C4B2BA}"/>
          </ac:spMkLst>
        </pc:spChg>
        <pc:spChg chg="add mod">
          <ac:chgData name="Curtis R. Devillers" userId="e13660d1-5c8f-4d58-b997-cf7d5f8eeb3c" providerId="ADAL" clId="{D913283F-D834-4C93-9382-283E06EE6CE3}" dt="2021-02-10T16:46:06.011" v="313" actId="1076"/>
          <ac:spMkLst>
            <pc:docMk/>
            <pc:sldMk cId="277776477" sldId="380"/>
            <ac:spMk id="11" creationId="{18714771-642D-4703-8BD6-B83EC8158D5D}"/>
          </ac:spMkLst>
        </pc:spChg>
        <pc:picChg chg="add mod">
          <ac:chgData name="Curtis R. Devillers" userId="e13660d1-5c8f-4d58-b997-cf7d5f8eeb3c" providerId="ADAL" clId="{D913283F-D834-4C93-9382-283E06EE6CE3}" dt="2021-02-10T16:46:53.795" v="318" actId="1076"/>
          <ac:picMkLst>
            <pc:docMk/>
            <pc:sldMk cId="277776477" sldId="380"/>
            <ac:picMk id="12" creationId="{FB89FBF5-1B28-40DC-A1AF-6D1B73808B7A}"/>
          </ac:picMkLst>
        </pc:picChg>
        <pc:picChg chg="add mod">
          <ac:chgData name="Curtis R. Devillers" userId="e13660d1-5c8f-4d58-b997-cf7d5f8eeb3c" providerId="ADAL" clId="{D913283F-D834-4C93-9382-283E06EE6CE3}" dt="2021-02-10T16:46:58.698" v="320" actId="14100"/>
          <ac:picMkLst>
            <pc:docMk/>
            <pc:sldMk cId="277776477" sldId="380"/>
            <ac:picMk id="13" creationId="{D6EB6EF2-91B8-4FD6-ACCA-11AE4713C730}"/>
          </ac:picMkLst>
        </pc:picChg>
        <pc:picChg chg="add mod">
          <ac:chgData name="Curtis R. Devillers" userId="e13660d1-5c8f-4d58-b997-cf7d5f8eeb3c" providerId="ADAL" clId="{D913283F-D834-4C93-9382-283E06EE6CE3}" dt="2021-02-10T16:47:24.635" v="323" actId="1076"/>
          <ac:picMkLst>
            <pc:docMk/>
            <pc:sldMk cId="277776477" sldId="380"/>
            <ac:picMk id="14" creationId="{71808736-BCFD-4A93-839D-9EA53204897A}"/>
          </ac:picMkLst>
        </pc:picChg>
      </pc:sldChg>
      <pc:sldChg chg="addSp delSp modSp add mod modAnim modNotesTx">
        <pc:chgData name="Curtis R. Devillers" userId="e13660d1-5c8f-4d58-b997-cf7d5f8eeb3c" providerId="ADAL" clId="{D913283F-D834-4C93-9382-283E06EE6CE3}" dt="2021-02-11T19:20:18.151" v="3355" actId="20577"/>
        <pc:sldMkLst>
          <pc:docMk/>
          <pc:sldMk cId="1961739679" sldId="381"/>
        </pc:sldMkLst>
        <pc:spChg chg="mod">
          <ac:chgData name="Curtis R. Devillers" userId="e13660d1-5c8f-4d58-b997-cf7d5f8eeb3c" providerId="ADAL" clId="{D913283F-D834-4C93-9382-283E06EE6CE3}" dt="2021-02-10T19:17:29.908" v="599" actId="207"/>
          <ac:spMkLst>
            <pc:docMk/>
            <pc:sldMk cId="1961739679" sldId="381"/>
            <ac:spMk id="2" creationId="{88FD9E5F-3BEB-48C2-B533-9991E2EA20E6}"/>
          </ac:spMkLst>
        </pc:spChg>
        <pc:spChg chg="mod">
          <ac:chgData name="Curtis R. Devillers" userId="e13660d1-5c8f-4d58-b997-cf7d5f8eeb3c" providerId="ADAL" clId="{D913283F-D834-4C93-9382-283E06EE6CE3}" dt="2021-02-10T19:10:19.397" v="370"/>
          <ac:spMkLst>
            <pc:docMk/>
            <pc:sldMk cId="1961739679" sldId="381"/>
            <ac:spMk id="3" creationId="{05BBE7FF-A29F-453E-8E39-A5A30C361AF0}"/>
          </ac:spMkLst>
        </pc:spChg>
        <pc:spChg chg="add del">
          <ac:chgData name="Curtis R. Devillers" userId="e13660d1-5c8f-4d58-b997-cf7d5f8eeb3c" providerId="ADAL" clId="{D913283F-D834-4C93-9382-283E06EE6CE3}" dt="2021-02-10T19:41:37.008" v="859" actId="11529"/>
          <ac:spMkLst>
            <pc:docMk/>
            <pc:sldMk cId="1961739679" sldId="381"/>
            <ac:spMk id="8" creationId="{12955E2C-B63C-4026-BA86-3287D9A0015F}"/>
          </ac:spMkLst>
        </pc:spChg>
        <pc:spChg chg="add mod">
          <ac:chgData name="Curtis R. Devillers" userId="e13660d1-5c8f-4d58-b997-cf7d5f8eeb3c" providerId="ADAL" clId="{D913283F-D834-4C93-9382-283E06EE6CE3}" dt="2021-02-10T19:47:40.857" v="890" actId="1076"/>
          <ac:spMkLst>
            <pc:docMk/>
            <pc:sldMk cId="1961739679" sldId="381"/>
            <ac:spMk id="9" creationId="{EB784245-9394-4D7A-AC07-A1E79E4BE945}"/>
          </ac:spMkLst>
        </pc:spChg>
        <pc:spChg chg="add mod">
          <ac:chgData name="Curtis R. Devillers" userId="e13660d1-5c8f-4d58-b997-cf7d5f8eeb3c" providerId="ADAL" clId="{D913283F-D834-4C93-9382-283E06EE6CE3}" dt="2021-02-10T19:45:17.792" v="874" actId="6549"/>
          <ac:spMkLst>
            <pc:docMk/>
            <pc:sldMk cId="1961739679" sldId="381"/>
            <ac:spMk id="12" creationId="{4B690A91-510B-4FBD-AA3F-BD619CE7E9DF}"/>
          </ac:spMkLst>
        </pc:spChg>
        <pc:spChg chg="add mod">
          <ac:chgData name="Curtis R. Devillers" userId="e13660d1-5c8f-4d58-b997-cf7d5f8eeb3c" providerId="ADAL" clId="{D913283F-D834-4C93-9382-283E06EE6CE3}" dt="2021-02-10T19:48:07.537" v="894" actId="1076"/>
          <ac:spMkLst>
            <pc:docMk/>
            <pc:sldMk cId="1961739679" sldId="381"/>
            <ac:spMk id="14" creationId="{BACD9FE8-D446-4B82-ABA2-B67058EA47BA}"/>
          </ac:spMkLst>
        </pc:spChg>
        <pc:spChg chg="add mod">
          <ac:chgData name="Curtis R. Devillers" userId="e13660d1-5c8f-4d58-b997-cf7d5f8eeb3c" providerId="ADAL" clId="{D913283F-D834-4C93-9382-283E06EE6CE3}" dt="2021-02-10T19:48:01.686" v="893" actId="1076"/>
          <ac:spMkLst>
            <pc:docMk/>
            <pc:sldMk cId="1961739679" sldId="381"/>
            <ac:spMk id="16" creationId="{9D745E0B-7563-4A8C-9018-39F18F603AE3}"/>
          </ac:spMkLst>
        </pc:spChg>
        <pc:spChg chg="add mod">
          <ac:chgData name="Curtis R. Devillers" userId="e13660d1-5c8f-4d58-b997-cf7d5f8eeb3c" providerId="ADAL" clId="{D913283F-D834-4C93-9382-283E06EE6CE3}" dt="2021-02-10T19:49:24.789" v="917" actId="20577"/>
          <ac:spMkLst>
            <pc:docMk/>
            <pc:sldMk cId="1961739679" sldId="381"/>
            <ac:spMk id="18" creationId="{F4899382-08B0-405A-9223-51E9889931F0}"/>
          </ac:spMkLst>
        </pc:spChg>
        <pc:spChg chg="add mod">
          <ac:chgData name="Curtis R. Devillers" userId="e13660d1-5c8f-4d58-b997-cf7d5f8eeb3c" providerId="ADAL" clId="{D913283F-D834-4C93-9382-283E06EE6CE3}" dt="2021-02-10T19:49:10.567" v="910" actId="6549"/>
          <ac:spMkLst>
            <pc:docMk/>
            <pc:sldMk cId="1961739679" sldId="381"/>
            <ac:spMk id="20" creationId="{8E987AD4-0226-4924-8E4F-71B5DBFDF8F7}"/>
          </ac:spMkLst>
        </pc:spChg>
        <pc:graphicFrameChg chg="add del mod">
          <ac:chgData name="Curtis R. Devillers" userId="e13660d1-5c8f-4d58-b997-cf7d5f8eeb3c" providerId="ADAL" clId="{D913283F-D834-4C93-9382-283E06EE6CE3}" dt="2021-02-10T19:35:32.098" v="843" actId="21"/>
          <ac:graphicFrameMkLst>
            <pc:docMk/>
            <pc:sldMk cId="1961739679" sldId="381"/>
            <ac:graphicFrameMk id="6" creationId="{8A7A42E1-AE68-41E6-BEAB-46680BA22710}"/>
          </ac:graphicFrameMkLst>
        </pc:graphicFrameChg>
        <pc:picChg chg="add del mod">
          <ac:chgData name="Curtis R. Devillers" userId="e13660d1-5c8f-4d58-b997-cf7d5f8eeb3c" providerId="ADAL" clId="{D913283F-D834-4C93-9382-283E06EE6CE3}" dt="2021-02-10T19:40:56.800" v="854" actId="21"/>
          <ac:picMkLst>
            <pc:docMk/>
            <pc:sldMk cId="1961739679" sldId="381"/>
            <ac:picMk id="7" creationId="{B9195DF9-13DF-4FE4-B895-0AEB04898B94}"/>
          </ac:picMkLst>
        </pc:picChg>
        <pc:picChg chg="add mod">
          <ac:chgData name="Curtis R. Devillers" userId="e13660d1-5c8f-4d58-b997-cf7d5f8eeb3c" providerId="ADAL" clId="{D913283F-D834-4C93-9382-283E06EE6CE3}" dt="2021-02-10T19:47:29.726" v="889" actId="1076"/>
          <ac:picMkLst>
            <pc:docMk/>
            <pc:sldMk cId="1961739679" sldId="381"/>
            <ac:picMk id="1026" creationId="{6E48D313-77EA-468B-943C-24098F783A74}"/>
          </ac:picMkLst>
        </pc:picChg>
      </pc:sldChg>
      <pc:sldChg chg="addSp modSp add mod setBg modAnim modNotesTx">
        <pc:chgData name="Curtis R. Devillers" userId="e13660d1-5c8f-4d58-b997-cf7d5f8eeb3c" providerId="ADAL" clId="{D913283F-D834-4C93-9382-283E06EE6CE3}" dt="2021-02-10T19:14:21.506" v="585" actId="207"/>
        <pc:sldMkLst>
          <pc:docMk/>
          <pc:sldMk cId="251921458" sldId="382"/>
        </pc:sldMkLst>
        <pc:spChg chg="mod">
          <ac:chgData name="Curtis R. Devillers" userId="e13660d1-5c8f-4d58-b997-cf7d5f8eeb3c" providerId="ADAL" clId="{D913283F-D834-4C93-9382-283E06EE6CE3}" dt="2021-02-10T19:14:21.506" v="585" actId="207"/>
          <ac:spMkLst>
            <pc:docMk/>
            <pc:sldMk cId="251921458" sldId="382"/>
            <ac:spMk id="2" creationId="{88FD9E5F-3BEB-48C2-B533-9991E2EA20E6}"/>
          </ac:spMkLst>
        </pc:spChg>
        <pc:spChg chg="mod">
          <ac:chgData name="Curtis R. Devillers" userId="e13660d1-5c8f-4d58-b997-cf7d5f8eeb3c" providerId="ADAL" clId="{D913283F-D834-4C93-9382-283E06EE6CE3}" dt="2021-02-10T19:10:19.397" v="370"/>
          <ac:spMkLst>
            <pc:docMk/>
            <pc:sldMk cId="251921458" sldId="382"/>
            <ac:spMk id="3" creationId="{05BBE7FF-A29F-453E-8E39-A5A30C361AF0}"/>
          </ac:spMkLst>
        </pc:spChg>
        <pc:spChg chg="add mod">
          <ac:chgData name="Curtis R. Devillers" userId="e13660d1-5c8f-4d58-b997-cf7d5f8eeb3c" providerId="ADAL" clId="{D913283F-D834-4C93-9382-283E06EE6CE3}" dt="2021-02-10T16:52:13.852" v="345" actId="1076"/>
          <ac:spMkLst>
            <pc:docMk/>
            <pc:sldMk cId="251921458" sldId="382"/>
            <ac:spMk id="5" creationId="{C8D0F43A-A7C4-4DEA-9984-B82227AAC757}"/>
          </ac:spMkLst>
        </pc:spChg>
        <pc:spChg chg="add mod">
          <ac:chgData name="Curtis R. Devillers" userId="e13660d1-5c8f-4d58-b997-cf7d5f8eeb3c" providerId="ADAL" clId="{D913283F-D834-4C93-9382-283E06EE6CE3}" dt="2021-02-10T16:52:09.286" v="344" actId="1076"/>
          <ac:spMkLst>
            <pc:docMk/>
            <pc:sldMk cId="251921458" sldId="382"/>
            <ac:spMk id="7" creationId="{AEFA5C84-3701-42A3-9F83-C33173280A2C}"/>
          </ac:spMkLst>
        </pc:spChg>
        <pc:spChg chg="add mod">
          <ac:chgData name="Curtis R. Devillers" userId="e13660d1-5c8f-4d58-b997-cf7d5f8eeb3c" providerId="ADAL" clId="{D913283F-D834-4C93-9382-283E06EE6CE3}" dt="2021-02-10T16:52:40.481" v="349" actId="1076"/>
          <ac:spMkLst>
            <pc:docMk/>
            <pc:sldMk cId="251921458" sldId="382"/>
            <ac:spMk id="9" creationId="{B582CCE9-0CCF-494C-AC19-9C3A002720DE}"/>
          </ac:spMkLst>
        </pc:spChg>
        <pc:spChg chg="add mod">
          <ac:chgData name="Curtis R. Devillers" userId="e13660d1-5c8f-4d58-b997-cf7d5f8eeb3c" providerId="ADAL" clId="{D913283F-D834-4C93-9382-283E06EE6CE3}" dt="2021-02-10T16:53:22.597" v="354" actId="1076"/>
          <ac:spMkLst>
            <pc:docMk/>
            <pc:sldMk cId="251921458" sldId="382"/>
            <ac:spMk id="11" creationId="{7097D4C3-E1B7-4679-96F7-625738751B97}"/>
          </ac:spMkLst>
        </pc:spChg>
      </pc:sldChg>
      <pc:sldChg chg="add">
        <pc:chgData name="Curtis R. Devillers" userId="e13660d1-5c8f-4d58-b997-cf7d5f8eeb3c" providerId="ADAL" clId="{D913283F-D834-4C93-9382-283E06EE6CE3}" dt="2021-02-10T19:15:46.696" v="592" actId="2890"/>
        <pc:sldMkLst>
          <pc:docMk/>
          <pc:sldMk cId="3862428091" sldId="383"/>
        </pc:sldMkLst>
      </pc:sldChg>
      <pc:sldChg chg="addSp modSp add mod modAnim">
        <pc:chgData name="Curtis R. Devillers" userId="e13660d1-5c8f-4d58-b997-cf7d5f8eeb3c" providerId="ADAL" clId="{D913283F-D834-4C93-9382-283E06EE6CE3}" dt="2021-02-10T20:45:42.039" v="1087"/>
        <pc:sldMkLst>
          <pc:docMk/>
          <pc:sldMk cId="539835465" sldId="384"/>
        </pc:sldMkLst>
        <pc:spChg chg="add mod">
          <ac:chgData name="Curtis R. Devillers" userId="e13660d1-5c8f-4d58-b997-cf7d5f8eeb3c" providerId="ADAL" clId="{D913283F-D834-4C93-9382-283E06EE6CE3}" dt="2021-02-10T20:44:42.061" v="1078" actId="1076"/>
          <ac:spMkLst>
            <pc:docMk/>
            <pc:sldMk cId="539835465" sldId="384"/>
            <ac:spMk id="5" creationId="{BE79CCC6-CDD7-4C89-AEE1-6E011C2273AC}"/>
          </ac:spMkLst>
        </pc:spChg>
        <pc:spChg chg="add mod">
          <ac:chgData name="Curtis R. Devillers" userId="e13660d1-5c8f-4d58-b997-cf7d5f8eeb3c" providerId="ADAL" clId="{D913283F-D834-4C93-9382-283E06EE6CE3}" dt="2021-02-10T20:45:11.298" v="1082" actId="1076"/>
          <ac:spMkLst>
            <pc:docMk/>
            <pc:sldMk cId="539835465" sldId="384"/>
            <ac:spMk id="7" creationId="{96D579AC-B8A7-454C-B661-35A83C247E8D}"/>
          </ac:spMkLst>
        </pc:spChg>
        <pc:spChg chg="add mod">
          <ac:chgData name="Curtis R. Devillers" userId="e13660d1-5c8f-4d58-b997-cf7d5f8eeb3c" providerId="ADAL" clId="{D913283F-D834-4C93-9382-283E06EE6CE3}" dt="2021-02-10T20:45:31.122" v="1085" actId="14100"/>
          <ac:spMkLst>
            <pc:docMk/>
            <pc:sldMk cId="539835465" sldId="384"/>
            <ac:spMk id="9" creationId="{1FE74B78-A425-483D-BD09-836B61807FA0}"/>
          </ac:spMkLst>
        </pc:spChg>
      </pc:sldChg>
      <pc:sldChg chg="addSp modSp add mod modAnim modNotesTx">
        <pc:chgData name="Curtis R. Devillers" userId="e13660d1-5c8f-4d58-b997-cf7d5f8eeb3c" providerId="ADAL" clId="{D913283F-D834-4C93-9382-283E06EE6CE3}" dt="2021-02-10T20:46:04.142" v="1088"/>
        <pc:sldMkLst>
          <pc:docMk/>
          <pc:sldMk cId="1009336984" sldId="385"/>
        </pc:sldMkLst>
        <pc:spChg chg="add mod">
          <ac:chgData name="Curtis R. Devillers" userId="e13660d1-5c8f-4d58-b997-cf7d5f8eeb3c" providerId="ADAL" clId="{D913283F-D834-4C93-9382-283E06EE6CE3}" dt="2021-02-10T20:38:38.143" v="1046" actId="1076"/>
          <ac:spMkLst>
            <pc:docMk/>
            <pc:sldMk cId="1009336984" sldId="385"/>
            <ac:spMk id="6" creationId="{5E399B65-4611-40F3-A4C2-FAB7DAC7FB6C}"/>
          </ac:spMkLst>
        </pc:spChg>
        <pc:spChg chg="add mod">
          <ac:chgData name="Curtis R. Devillers" userId="e13660d1-5c8f-4d58-b997-cf7d5f8eeb3c" providerId="ADAL" clId="{D913283F-D834-4C93-9382-283E06EE6CE3}" dt="2021-02-10T20:38:59.871" v="1048" actId="1076"/>
          <ac:spMkLst>
            <pc:docMk/>
            <pc:sldMk cId="1009336984" sldId="385"/>
            <ac:spMk id="8" creationId="{0BEF26B9-E91D-46F5-83E5-47B5B7DD979B}"/>
          </ac:spMkLst>
        </pc:spChg>
        <pc:spChg chg="add mod">
          <ac:chgData name="Curtis R. Devillers" userId="e13660d1-5c8f-4d58-b997-cf7d5f8eeb3c" providerId="ADAL" clId="{D913283F-D834-4C93-9382-283E06EE6CE3}" dt="2021-02-10T20:40:07.338" v="1053" actId="20577"/>
          <ac:spMkLst>
            <pc:docMk/>
            <pc:sldMk cId="1009336984" sldId="385"/>
            <ac:spMk id="10" creationId="{902295C0-6BC1-4136-AE63-FDCF45FD34A6}"/>
          </ac:spMkLst>
        </pc:spChg>
        <pc:spChg chg="add mod">
          <ac:chgData name="Curtis R. Devillers" userId="e13660d1-5c8f-4d58-b997-cf7d5f8eeb3c" providerId="ADAL" clId="{D913283F-D834-4C93-9382-283E06EE6CE3}" dt="2021-02-10T20:40:10.634" v="1055" actId="20577"/>
          <ac:spMkLst>
            <pc:docMk/>
            <pc:sldMk cId="1009336984" sldId="385"/>
            <ac:spMk id="12" creationId="{118D412D-E37F-4B3D-B6E2-2238CC6EBC20}"/>
          </ac:spMkLst>
        </pc:spChg>
        <pc:spChg chg="add mod">
          <ac:chgData name="Curtis R. Devillers" userId="e13660d1-5c8f-4d58-b997-cf7d5f8eeb3c" providerId="ADAL" clId="{D913283F-D834-4C93-9382-283E06EE6CE3}" dt="2021-02-10T20:40:56.507" v="1061" actId="6549"/>
          <ac:spMkLst>
            <pc:docMk/>
            <pc:sldMk cId="1009336984" sldId="385"/>
            <ac:spMk id="14" creationId="{A229DA39-F42E-4E4C-93D5-BFAAABA6C49D}"/>
          </ac:spMkLst>
        </pc:spChg>
        <pc:spChg chg="add mod">
          <ac:chgData name="Curtis R. Devillers" userId="e13660d1-5c8f-4d58-b997-cf7d5f8eeb3c" providerId="ADAL" clId="{D913283F-D834-4C93-9382-283E06EE6CE3}" dt="2021-02-10T20:40:55.010" v="1060" actId="6549"/>
          <ac:spMkLst>
            <pc:docMk/>
            <pc:sldMk cId="1009336984" sldId="385"/>
            <ac:spMk id="16" creationId="{E352CB38-48D1-4859-BC89-7439E54B7309}"/>
          </ac:spMkLst>
        </pc:spChg>
        <pc:spChg chg="add mod">
          <ac:chgData name="Curtis R. Devillers" userId="e13660d1-5c8f-4d58-b997-cf7d5f8eeb3c" providerId="ADAL" clId="{D913283F-D834-4C93-9382-283E06EE6CE3}" dt="2021-02-10T20:41:17.911" v="1062"/>
          <ac:spMkLst>
            <pc:docMk/>
            <pc:sldMk cId="1009336984" sldId="385"/>
            <ac:spMk id="17" creationId="{BF43A007-6DBE-4625-8769-87507CE1B38F}"/>
          </ac:spMkLst>
        </pc:spChg>
        <pc:picChg chg="add mod">
          <ac:chgData name="Curtis R. Devillers" userId="e13660d1-5c8f-4d58-b997-cf7d5f8eeb3c" providerId="ADAL" clId="{D913283F-D834-4C93-9382-283E06EE6CE3}" dt="2021-02-10T20:38:01.515" v="1041"/>
          <ac:picMkLst>
            <pc:docMk/>
            <pc:sldMk cId="1009336984" sldId="385"/>
            <ac:picMk id="4" creationId="{AEE85AC4-EEEE-4332-A645-A245AC37BB91}"/>
          </ac:picMkLst>
        </pc:picChg>
      </pc:sldChg>
      <pc:sldChg chg="addSp modSp add mod setBg modAnim modNotesTx">
        <pc:chgData name="Curtis R. Devillers" userId="e13660d1-5c8f-4d58-b997-cf7d5f8eeb3c" providerId="ADAL" clId="{D913283F-D834-4C93-9382-283E06EE6CE3}" dt="2021-02-10T20:37:28.452" v="1040"/>
        <pc:sldMkLst>
          <pc:docMk/>
          <pc:sldMk cId="902550126" sldId="386"/>
        </pc:sldMkLst>
        <pc:spChg chg="add mod">
          <ac:chgData name="Curtis R. Devillers" userId="e13660d1-5c8f-4d58-b997-cf7d5f8eeb3c" providerId="ADAL" clId="{D913283F-D834-4C93-9382-283E06EE6CE3}" dt="2021-02-10T20:25:21.791" v="938" actId="1076"/>
          <ac:spMkLst>
            <pc:docMk/>
            <pc:sldMk cId="902550126" sldId="386"/>
            <ac:spMk id="5" creationId="{626FF4AA-7DDE-4DC6-A81B-CC1189C193CA}"/>
          </ac:spMkLst>
        </pc:spChg>
        <pc:spChg chg="add mod">
          <ac:chgData name="Curtis R. Devillers" userId="e13660d1-5c8f-4d58-b997-cf7d5f8eeb3c" providerId="ADAL" clId="{D913283F-D834-4C93-9382-283E06EE6CE3}" dt="2021-02-10T20:36:24.911" v="1033" actId="1076"/>
          <ac:spMkLst>
            <pc:docMk/>
            <pc:sldMk cId="902550126" sldId="386"/>
            <ac:spMk id="8" creationId="{9E6FA029-16C8-4B40-9924-655776F259D8}"/>
          </ac:spMkLst>
        </pc:spChg>
        <pc:spChg chg="add mod">
          <ac:chgData name="Curtis R. Devillers" userId="e13660d1-5c8f-4d58-b997-cf7d5f8eeb3c" providerId="ADAL" clId="{D913283F-D834-4C93-9382-283E06EE6CE3}" dt="2021-02-10T20:36:45.485" v="1035" actId="1076"/>
          <ac:spMkLst>
            <pc:docMk/>
            <pc:sldMk cId="902550126" sldId="386"/>
            <ac:spMk id="10" creationId="{3F8CE75E-711A-4F82-AA31-35E091530C41}"/>
          </ac:spMkLst>
        </pc:spChg>
        <pc:spChg chg="add mod">
          <ac:chgData name="Curtis R. Devillers" userId="e13660d1-5c8f-4d58-b997-cf7d5f8eeb3c" providerId="ADAL" clId="{D913283F-D834-4C93-9382-283E06EE6CE3}" dt="2021-02-10T20:37:07.948" v="1037" actId="1076"/>
          <ac:spMkLst>
            <pc:docMk/>
            <pc:sldMk cId="902550126" sldId="386"/>
            <ac:spMk id="12" creationId="{B89D650A-55CA-447D-81F3-9BAFD83E46DE}"/>
          </ac:spMkLst>
        </pc:spChg>
        <pc:picChg chg="add mod">
          <ac:chgData name="Curtis R. Devillers" userId="e13660d1-5c8f-4d58-b997-cf7d5f8eeb3c" providerId="ADAL" clId="{D913283F-D834-4C93-9382-283E06EE6CE3}" dt="2021-02-10T20:34:23.803" v="952" actId="1076"/>
          <ac:picMkLst>
            <pc:docMk/>
            <pc:sldMk cId="902550126" sldId="386"/>
            <ac:picMk id="6" creationId="{17858385-4E67-4679-A7D3-055DDAC77D52}"/>
          </ac:picMkLst>
        </pc:picChg>
      </pc:sldChg>
      <pc:sldChg chg="addSp delSp modSp add mod modAnim modNotesTx">
        <pc:chgData name="Curtis R. Devillers" userId="e13660d1-5c8f-4d58-b997-cf7d5f8eeb3c" providerId="ADAL" clId="{D913283F-D834-4C93-9382-283E06EE6CE3}" dt="2021-02-10T21:12:44.601" v="1331" actId="1076"/>
        <pc:sldMkLst>
          <pc:docMk/>
          <pc:sldMk cId="1084738024" sldId="387"/>
        </pc:sldMkLst>
        <pc:spChg chg="add mod">
          <ac:chgData name="Curtis R. Devillers" userId="e13660d1-5c8f-4d58-b997-cf7d5f8eeb3c" providerId="ADAL" clId="{D913283F-D834-4C93-9382-283E06EE6CE3}" dt="2021-02-10T21:07:27.498" v="1275" actId="1076"/>
          <ac:spMkLst>
            <pc:docMk/>
            <pc:sldMk cId="1084738024" sldId="387"/>
            <ac:spMk id="5" creationId="{19E371B6-ABC2-4FC6-A8A5-43E48A08C600}"/>
          </ac:spMkLst>
        </pc:spChg>
        <pc:spChg chg="add mod">
          <ac:chgData name="Curtis R. Devillers" userId="e13660d1-5c8f-4d58-b997-cf7d5f8eeb3c" providerId="ADAL" clId="{D913283F-D834-4C93-9382-283E06EE6CE3}" dt="2021-02-10T21:10:21.931" v="1301" actId="20577"/>
          <ac:spMkLst>
            <pc:docMk/>
            <pc:sldMk cId="1084738024" sldId="387"/>
            <ac:spMk id="7" creationId="{C4689410-D009-40B7-BA1E-7059FB3AF66F}"/>
          </ac:spMkLst>
        </pc:spChg>
        <pc:spChg chg="add mod">
          <ac:chgData name="Curtis R. Devillers" userId="e13660d1-5c8f-4d58-b997-cf7d5f8eeb3c" providerId="ADAL" clId="{D913283F-D834-4C93-9382-283E06EE6CE3}" dt="2021-02-10T21:12:44.601" v="1331" actId="1076"/>
          <ac:spMkLst>
            <pc:docMk/>
            <pc:sldMk cId="1084738024" sldId="387"/>
            <ac:spMk id="9" creationId="{A05CA33C-93E3-4C1A-95BE-EA0F495CEE96}"/>
          </ac:spMkLst>
        </pc:spChg>
        <pc:spChg chg="add del mod">
          <ac:chgData name="Curtis R. Devillers" userId="e13660d1-5c8f-4d58-b997-cf7d5f8eeb3c" providerId="ADAL" clId="{D913283F-D834-4C93-9382-283E06EE6CE3}" dt="2021-02-10T21:11:18.664" v="1320" actId="21"/>
          <ac:spMkLst>
            <pc:docMk/>
            <pc:sldMk cId="1084738024" sldId="387"/>
            <ac:spMk id="11" creationId="{59A6B8F8-F8C2-4C9F-A763-344AB6732E44}"/>
          </ac:spMkLst>
        </pc:spChg>
        <pc:spChg chg="add mod">
          <ac:chgData name="Curtis R. Devillers" userId="e13660d1-5c8f-4d58-b997-cf7d5f8eeb3c" providerId="ADAL" clId="{D913283F-D834-4C93-9382-283E06EE6CE3}" dt="2021-02-10T21:11:24.424" v="1321" actId="1076"/>
          <ac:spMkLst>
            <pc:docMk/>
            <pc:sldMk cId="1084738024" sldId="387"/>
            <ac:spMk id="13" creationId="{865BF456-E4AC-4AF0-A4A9-5C57A55D1EAE}"/>
          </ac:spMkLst>
        </pc:spChg>
        <pc:spChg chg="add mod">
          <ac:chgData name="Curtis R. Devillers" userId="e13660d1-5c8f-4d58-b997-cf7d5f8eeb3c" providerId="ADAL" clId="{D913283F-D834-4C93-9382-283E06EE6CE3}" dt="2021-02-10T21:10:05.448" v="1291" actId="1076"/>
          <ac:spMkLst>
            <pc:docMk/>
            <pc:sldMk cId="1084738024" sldId="387"/>
            <ac:spMk id="14" creationId="{FBFE3AF0-3F9E-4D35-A261-1ACE6D8A39A6}"/>
          </ac:spMkLst>
        </pc:spChg>
        <pc:spChg chg="add mod">
          <ac:chgData name="Curtis R. Devillers" userId="e13660d1-5c8f-4d58-b997-cf7d5f8eeb3c" providerId="ADAL" clId="{D913283F-D834-4C93-9382-283E06EE6CE3}" dt="2021-02-10T21:09:24.932" v="1286"/>
          <ac:spMkLst>
            <pc:docMk/>
            <pc:sldMk cId="1084738024" sldId="387"/>
            <ac:spMk id="15" creationId="{729F2C9A-84F4-44A3-B304-815AB6762A0C}"/>
          </ac:spMkLst>
        </pc:spChg>
        <pc:spChg chg="add mod">
          <ac:chgData name="Curtis R. Devillers" userId="e13660d1-5c8f-4d58-b997-cf7d5f8eeb3c" providerId="ADAL" clId="{D913283F-D834-4C93-9382-283E06EE6CE3}" dt="2021-02-10T21:09:33.625" v="1287"/>
          <ac:spMkLst>
            <pc:docMk/>
            <pc:sldMk cId="1084738024" sldId="387"/>
            <ac:spMk id="16" creationId="{AD037C90-4E3A-4DAA-AFC3-86DBF171B8CB}"/>
          </ac:spMkLst>
        </pc:spChg>
        <pc:spChg chg="add mod">
          <ac:chgData name="Curtis R. Devillers" userId="e13660d1-5c8f-4d58-b997-cf7d5f8eeb3c" providerId="ADAL" clId="{D913283F-D834-4C93-9382-283E06EE6CE3}" dt="2021-02-10T21:10:13.152" v="1292" actId="1076"/>
          <ac:spMkLst>
            <pc:docMk/>
            <pc:sldMk cId="1084738024" sldId="387"/>
            <ac:spMk id="17" creationId="{79664BED-3959-4ABA-A707-5A6620285679}"/>
          </ac:spMkLst>
        </pc:spChg>
      </pc:sldChg>
      <pc:sldChg chg="addSp delSp modSp add mod modAnim modNotesTx">
        <pc:chgData name="Curtis R. Devillers" userId="e13660d1-5c8f-4d58-b997-cf7d5f8eeb3c" providerId="ADAL" clId="{D913283F-D834-4C93-9382-283E06EE6CE3}" dt="2021-02-11T19:26:21.503" v="3357"/>
        <pc:sldMkLst>
          <pc:docMk/>
          <pc:sldMk cId="3310256413" sldId="388"/>
        </pc:sldMkLst>
        <pc:spChg chg="add mod">
          <ac:chgData name="Curtis R. Devillers" userId="e13660d1-5c8f-4d58-b997-cf7d5f8eeb3c" providerId="ADAL" clId="{D913283F-D834-4C93-9382-283E06EE6CE3}" dt="2021-02-10T20:51:17.300" v="1221" actId="1076"/>
          <ac:spMkLst>
            <pc:docMk/>
            <pc:sldMk cId="3310256413" sldId="388"/>
            <ac:spMk id="5" creationId="{8704106D-8609-4496-BE3A-484482009FF7}"/>
          </ac:spMkLst>
        </pc:spChg>
        <pc:spChg chg="add mod">
          <ac:chgData name="Curtis R. Devillers" userId="e13660d1-5c8f-4d58-b997-cf7d5f8eeb3c" providerId="ADAL" clId="{D913283F-D834-4C93-9382-283E06EE6CE3}" dt="2021-02-10T20:51:45.324" v="1223" actId="1076"/>
          <ac:spMkLst>
            <pc:docMk/>
            <pc:sldMk cId="3310256413" sldId="388"/>
            <ac:spMk id="7" creationId="{8072F2D1-65F4-4BFC-B9BA-769AEDC2B065}"/>
          </ac:spMkLst>
        </pc:spChg>
        <pc:spChg chg="add mod">
          <ac:chgData name="Curtis R. Devillers" userId="e13660d1-5c8f-4d58-b997-cf7d5f8eeb3c" providerId="ADAL" clId="{D913283F-D834-4C93-9382-283E06EE6CE3}" dt="2021-02-10T20:52:58.779" v="1243" actId="20577"/>
          <ac:spMkLst>
            <pc:docMk/>
            <pc:sldMk cId="3310256413" sldId="388"/>
            <ac:spMk id="9" creationId="{A2921883-E023-428E-86F2-E2B41B62DB7B}"/>
          </ac:spMkLst>
        </pc:spChg>
        <pc:spChg chg="add mod">
          <ac:chgData name="Curtis R. Devillers" userId="e13660d1-5c8f-4d58-b997-cf7d5f8eeb3c" providerId="ADAL" clId="{D913283F-D834-4C93-9382-283E06EE6CE3}" dt="2021-02-10T20:52:57.082" v="1242" actId="20577"/>
          <ac:spMkLst>
            <pc:docMk/>
            <pc:sldMk cId="3310256413" sldId="388"/>
            <ac:spMk id="11" creationId="{230E2143-1517-47CD-B864-5750301A44B8}"/>
          </ac:spMkLst>
        </pc:spChg>
        <pc:spChg chg="add mod">
          <ac:chgData name="Curtis R. Devillers" userId="e13660d1-5c8f-4d58-b997-cf7d5f8eeb3c" providerId="ADAL" clId="{D913283F-D834-4C93-9382-283E06EE6CE3}" dt="2021-02-10T20:52:55.975" v="1241" actId="20577"/>
          <ac:spMkLst>
            <pc:docMk/>
            <pc:sldMk cId="3310256413" sldId="388"/>
            <ac:spMk id="13" creationId="{91A869EC-1AB0-4E85-A103-FADC6CD7D0B4}"/>
          </ac:spMkLst>
        </pc:spChg>
        <pc:picChg chg="add mod">
          <ac:chgData name="Curtis R. Devillers" userId="e13660d1-5c8f-4d58-b997-cf7d5f8eeb3c" providerId="ADAL" clId="{D913283F-D834-4C93-9382-283E06EE6CE3}" dt="2021-02-10T21:04:47.796" v="1263" actId="1076"/>
          <ac:picMkLst>
            <pc:docMk/>
            <pc:sldMk cId="3310256413" sldId="388"/>
            <ac:picMk id="15" creationId="{AF190399-CFEC-4455-B6FE-A614AADEC9FC}"/>
          </ac:picMkLst>
        </pc:picChg>
        <pc:picChg chg="add del mod">
          <ac:chgData name="Curtis R. Devillers" userId="e13660d1-5c8f-4d58-b997-cf7d5f8eeb3c" providerId="ADAL" clId="{D913283F-D834-4C93-9382-283E06EE6CE3}" dt="2021-02-10T21:01:45.718" v="1255" actId="21"/>
          <ac:picMkLst>
            <pc:docMk/>
            <pc:sldMk cId="3310256413" sldId="388"/>
            <ac:picMk id="17" creationId="{903EDF8E-2DCB-4AD8-A7BA-CFE931687C0F}"/>
          </ac:picMkLst>
        </pc:picChg>
        <pc:picChg chg="add mod">
          <ac:chgData name="Curtis R. Devillers" userId="e13660d1-5c8f-4d58-b997-cf7d5f8eeb3c" providerId="ADAL" clId="{D913283F-D834-4C93-9382-283E06EE6CE3}" dt="2021-02-10T21:04:45.380" v="1262" actId="1076"/>
          <ac:picMkLst>
            <pc:docMk/>
            <pc:sldMk cId="3310256413" sldId="388"/>
            <ac:picMk id="3074" creationId="{BC388A6F-7E52-415B-A6F3-8F3B6B92736C}"/>
          </ac:picMkLst>
        </pc:picChg>
      </pc:sldChg>
      <pc:sldChg chg="addSp modSp add mod modAnim">
        <pc:chgData name="Curtis R. Devillers" userId="e13660d1-5c8f-4d58-b997-cf7d5f8eeb3c" providerId="ADAL" clId="{D913283F-D834-4C93-9382-283E06EE6CE3}" dt="2021-02-10T20:50:42.169" v="1217" actId="1076"/>
        <pc:sldMkLst>
          <pc:docMk/>
          <pc:sldMk cId="1971909632" sldId="389"/>
        </pc:sldMkLst>
        <pc:spChg chg="add mod">
          <ac:chgData name="Curtis R. Devillers" userId="e13660d1-5c8f-4d58-b997-cf7d5f8eeb3c" providerId="ADAL" clId="{D913283F-D834-4C93-9382-283E06EE6CE3}" dt="2021-02-10T20:50:26.249" v="1215" actId="122"/>
          <ac:spMkLst>
            <pc:docMk/>
            <pc:sldMk cId="1971909632" sldId="389"/>
            <ac:spMk id="5" creationId="{B8877D32-D400-49D1-8959-86D1FE4D12CB}"/>
          </ac:spMkLst>
        </pc:spChg>
        <pc:spChg chg="add mod">
          <ac:chgData name="Curtis R. Devillers" userId="e13660d1-5c8f-4d58-b997-cf7d5f8eeb3c" providerId="ADAL" clId="{D913283F-D834-4C93-9382-283E06EE6CE3}" dt="2021-02-10T20:49:42.818" v="1207" actId="1076"/>
          <ac:spMkLst>
            <pc:docMk/>
            <pc:sldMk cId="1971909632" sldId="389"/>
            <ac:spMk id="7" creationId="{8160EA4D-5D7D-48AF-8FDB-7C65EF56351E}"/>
          </ac:spMkLst>
        </pc:spChg>
        <pc:spChg chg="add mod">
          <ac:chgData name="Curtis R. Devillers" userId="e13660d1-5c8f-4d58-b997-cf7d5f8eeb3c" providerId="ADAL" clId="{D913283F-D834-4C93-9382-283E06EE6CE3}" dt="2021-02-10T20:49:47.177" v="1208" actId="1076"/>
          <ac:spMkLst>
            <pc:docMk/>
            <pc:sldMk cId="1971909632" sldId="389"/>
            <ac:spMk id="9" creationId="{AFAA34E5-ED12-47EB-A7EB-0253C8BE3466}"/>
          </ac:spMkLst>
        </pc:spChg>
        <pc:spChg chg="add mod">
          <ac:chgData name="Curtis R. Devillers" userId="e13660d1-5c8f-4d58-b997-cf7d5f8eeb3c" providerId="ADAL" clId="{D913283F-D834-4C93-9382-283E06EE6CE3}" dt="2021-02-10T20:47:57.325" v="1098" actId="1076"/>
          <ac:spMkLst>
            <pc:docMk/>
            <pc:sldMk cId="1971909632" sldId="389"/>
            <ac:spMk id="11" creationId="{DBD635E5-CB96-496C-A6B7-A18F19F5B078}"/>
          </ac:spMkLst>
        </pc:spChg>
        <pc:spChg chg="add mod">
          <ac:chgData name="Curtis R. Devillers" userId="e13660d1-5c8f-4d58-b997-cf7d5f8eeb3c" providerId="ADAL" clId="{D913283F-D834-4C93-9382-283E06EE6CE3}" dt="2021-02-10T20:49:59.836" v="1209" actId="1076"/>
          <ac:spMkLst>
            <pc:docMk/>
            <pc:sldMk cId="1971909632" sldId="389"/>
            <ac:spMk id="13" creationId="{4227CEFF-2BC0-444E-A671-EB897D0A9980}"/>
          </ac:spMkLst>
        </pc:spChg>
        <pc:spChg chg="add mod">
          <ac:chgData name="Curtis R. Devillers" userId="e13660d1-5c8f-4d58-b997-cf7d5f8eeb3c" providerId="ADAL" clId="{D913283F-D834-4C93-9382-283E06EE6CE3}" dt="2021-02-10T20:50:42.169" v="1217" actId="1076"/>
          <ac:spMkLst>
            <pc:docMk/>
            <pc:sldMk cId="1971909632" sldId="389"/>
            <ac:spMk id="15" creationId="{96653CF2-D2A5-44F3-A585-5D1F86112338}"/>
          </ac:spMkLst>
        </pc:spChg>
      </pc:sldChg>
      <pc:sldChg chg="add del ord">
        <pc:chgData name="Curtis R. Devillers" userId="e13660d1-5c8f-4d58-b997-cf7d5f8eeb3c" providerId="ADAL" clId="{D913283F-D834-4C93-9382-283E06EE6CE3}" dt="2021-02-11T18:57:00.239" v="3205" actId="2696"/>
        <pc:sldMkLst>
          <pc:docMk/>
          <pc:sldMk cId="2104830509" sldId="390"/>
        </pc:sldMkLst>
      </pc:sldChg>
      <pc:sldChg chg="addSp delSp modSp add mod modAnim modNotesTx">
        <pc:chgData name="Curtis R. Devillers" userId="e13660d1-5c8f-4d58-b997-cf7d5f8eeb3c" providerId="ADAL" clId="{D913283F-D834-4C93-9382-283E06EE6CE3}" dt="2021-02-11T13:11:27.976" v="1734"/>
        <pc:sldMkLst>
          <pc:docMk/>
          <pc:sldMk cId="2132743862" sldId="391"/>
        </pc:sldMkLst>
        <pc:spChg chg="add mod">
          <ac:chgData name="Curtis R. Devillers" userId="e13660d1-5c8f-4d58-b997-cf7d5f8eeb3c" providerId="ADAL" clId="{D913283F-D834-4C93-9382-283E06EE6CE3}" dt="2021-02-11T13:00:30.792" v="1721" actId="20577"/>
          <ac:spMkLst>
            <pc:docMk/>
            <pc:sldMk cId="2132743862" sldId="391"/>
            <ac:spMk id="6" creationId="{4240D4A9-30F0-4755-9F04-269FB23D9277}"/>
          </ac:spMkLst>
        </pc:spChg>
        <pc:spChg chg="add mod">
          <ac:chgData name="Curtis R. Devillers" userId="e13660d1-5c8f-4d58-b997-cf7d5f8eeb3c" providerId="ADAL" clId="{D913283F-D834-4C93-9382-283E06EE6CE3}" dt="2021-02-11T13:06:55.746" v="1727" actId="1076"/>
          <ac:spMkLst>
            <pc:docMk/>
            <pc:sldMk cId="2132743862" sldId="391"/>
            <ac:spMk id="8" creationId="{5D155680-D1BD-48F3-A4F2-8A6E7E950D55}"/>
          </ac:spMkLst>
        </pc:spChg>
        <pc:spChg chg="add mod">
          <ac:chgData name="Curtis R. Devillers" userId="e13660d1-5c8f-4d58-b997-cf7d5f8eeb3c" providerId="ADAL" clId="{D913283F-D834-4C93-9382-283E06EE6CE3}" dt="2021-02-11T13:00:27.652" v="1719" actId="20577"/>
          <ac:spMkLst>
            <pc:docMk/>
            <pc:sldMk cId="2132743862" sldId="391"/>
            <ac:spMk id="10" creationId="{0B0AA7B6-CE77-4CDC-82B3-8F3A4A17EEB1}"/>
          </ac:spMkLst>
        </pc:spChg>
        <pc:picChg chg="add mod">
          <ac:chgData name="Curtis R. Devillers" userId="e13660d1-5c8f-4d58-b997-cf7d5f8eeb3c" providerId="ADAL" clId="{D913283F-D834-4C93-9382-283E06EE6CE3}" dt="2021-02-11T12:58:40.942" v="1711"/>
          <ac:picMkLst>
            <pc:docMk/>
            <pc:sldMk cId="2132743862" sldId="391"/>
            <ac:picMk id="4" creationId="{FAE84119-532E-4925-AC16-6BC49F3BFF95}"/>
          </ac:picMkLst>
        </pc:picChg>
        <pc:picChg chg="add del mod">
          <ac:chgData name="Curtis R. Devillers" userId="e13660d1-5c8f-4d58-b997-cf7d5f8eeb3c" providerId="ADAL" clId="{D913283F-D834-4C93-9382-283E06EE6CE3}" dt="2021-02-11T13:06:56.447" v="1728"/>
          <ac:picMkLst>
            <pc:docMk/>
            <pc:sldMk cId="2132743862" sldId="391"/>
            <ac:picMk id="4098" creationId="{490B1B87-9E1D-4FE4-AF8D-B615A020BB76}"/>
          </ac:picMkLst>
        </pc:picChg>
        <pc:picChg chg="add del mod">
          <ac:chgData name="Curtis R. Devillers" userId="e13660d1-5c8f-4d58-b997-cf7d5f8eeb3c" providerId="ADAL" clId="{D913283F-D834-4C93-9382-283E06EE6CE3}" dt="2021-02-11T13:11:27.976" v="1734"/>
          <ac:picMkLst>
            <pc:docMk/>
            <pc:sldMk cId="2132743862" sldId="391"/>
            <ac:picMk id="4100" creationId="{6DF30BBB-BBF7-49D3-807D-A3943F93D378}"/>
          </ac:picMkLst>
        </pc:picChg>
      </pc:sldChg>
      <pc:sldChg chg="addSp modSp add mod modAnim modNotesTx">
        <pc:chgData name="Curtis R. Devillers" userId="e13660d1-5c8f-4d58-b997-cf7d5f8eeb3c" providerId="ADAL" clId="{D913283F-D834-4C93-9382-283E06EE6CE3}" dt="2021-02-11T12:58:07.894" v="1710"/>
        <pc:sldMkLst>
          <pc:docMk/>
          <pc:sldMk cId="289871579" sldId="392"/>
        </pc:sldMkLst>
        <pc:spChg chg="add mod">
          <ac:chgData name="Curtis R. Devillers" userId="e13660d1-5c8f-4d58-b997-cf7d5f8eeb3c" providerId="ADAL" clId="{D913283F-D834-4C93-9382-283E06EE6CE3}" dt="2021-02-11T12:55:18.196" v="1663" actId="14100"/>
          <ac:spMkLst>
            <pc:docMk/>
            <pc:sldMk cId="289871579" sldId="392"/>
            <ac:spMk id="6" creationId="{E5ACDFFA-567F-4332-A66C-AECBC0986400}"/>
          </ac:spMkLst>
        </pc:spChg>
        <pc:spChg chg="add mod">
          <ac:chgData name="Curtis R. Devillers" userId="e13660d1-5c8f-4d58-b997-cf7d5f8eeb3c" providerId="ADAL" clId="{D913283F-D834-4C93-9382-283E06EE6CE3}" dt="2021-02-11T12:55:56.085" v="1671" actId="14100"/>
          <ac:spMkLst>
            <pc:docMk/>
            <pc:sldMk cId="289871579" sldId="392"/>
            <ac:spMk id="8" creationId="{2D55BABF-F871-4301-B898-0C2636452051}"/>
          </ac:spMkLst>
        </pc:spChg>
        <pc:spChg chg="add mod">
          <ac:chgData name="Curtis R. Devillers" userId="e13660d1-5c8f-4d58-b997-cf7d5f8eeb3c" providerId="ADAL" clId="{D913283F-D834-4C93-9382-283E06EE6CE3}" dt="2021-02-11T12:56:56.407" v="1678" actId="1076"/>
          <ac:spMkLst>
            <pc:docMk/>
            <pc:sldMk cId="289871579" sldId="392"/>
            <ac:spMk id="10" creationId="{B2BD2418-6C51-42E5-8818-E9C3E0ED998B}"/>
          </ac:spMkLst>
        </pc:spChg>
        <pc:spChg chg="add mod">
          <ac:chgData name="Curtis R. Devillers" userId="e13660d1-5c8f-4d58-b997-cf7d5f8eeb3c" providerId="ADAL" clId="{D913283F-D834-4C93-9382-283E06EE6CE3}" dt="2021-02-11T12:57:26.803" v="1705" actId="20577"/>
          <ac:spMkLst>
            <pc:docMk/>
            <pc:sldMk cId="289871579" sldId="392"/>
            <ac:spMk id="12" creationId="{63506279-E316-4B64-8FC7-DA517055A5D7}"/>
          </ac:spMkLst>
        </pc:spChg>
        <pc:picChg chg="add mod">
          <ac:chgData name="Curtis R. Devillers" userId="e13660d1-5c8f-4d58-b997-cf7d5f8eeb3c" providerId="ADAL" clId="{D913283F-D834-4C93-9382-283E06EE6CE3}" dt="2021-02-11T12:57:39.864" v="1706" actId="14100"/>
          <ac:picMkLst>
            <pc:docMk/>
            <pc:sldMk cId="289871579" sldId="392"/>
            <ac:picMk id="4" creationId="{0F529FEB-591A-4905-9313-394EA5726B12}"/>
          </ac:picMkLst>
        </pc:picChg>
      </pc:sldChg>
      <pc:sldChg chg="addSp modSp add mod modAnim modNotesTx">
        <pc:chgData name="Curtis R. Devillers" userId="e13660d1-5c8f-4d58-b997-cf7d5f8eeb3c" providerId="ADAL" clId="{D913283F-D834-4C93-9382-283E06EE6CE3}" dt="2021-02-10T21:22:24.673" v="1528"/>
        <pc:sldMkLst>
          <pc:docMk/>
          <pc:sldMk cId="1893253902" sldId="393"/>
        </pc:sldMkLst>
        <pc:spChg chg="add mod">
          <ac:chgData name="Curtis R. Devillers" userId="e13660d1-5c8f-4d58-b997-cf7d5f8eeb3c" providerId="ADAL" clId="{D913283F-D834-4C93-9382-283E06EE6CE3}" dt="2021-02-10T21:14:21.845" v="1334" actId="1076"/>
          <ac:spMkLst>
            <pc:docMk/>
            <pc:sldMk cId="1893253902" sldId="393"/>
            <ac:spMk id="5" creationId="{5D97BC92-6224-4E5E-8324-4FAEBAD403E3}"/>
          </ac:spMkLst>
        </pc:spChg>
        <pc:spChg chg="add mod">
          <ac:chgData name="Curtis R. Devillers" userId="e13660d1-5c8f-4d58-b997-cf7d5f8eeb3c" providerId="ADAL" clId="{D913283F-D834-4C93-9382-283E06EE6CE3}" dt="2021-02-10T21:19:58.727" v="1512" actId="1076"/>
          <ac:spMkLst>
            <pc:docMk/>
            <pc:sldMk cId="1893253902" sldId="393"/>
            <ac:spMk id="7" creationId="{3FD09F1F-783F-4C8C-9521-85BF88DD4053}"/>
          </ac:spMkLst>
        </pc:spChg>
        <pc:spChg chg="add mod">
          <ac:chgData name="Curtis R. Devillers" userId="e13660d1-5c8f-4d58-b997-cf7d5f8eeb3c" providerId="ADAL" clId="{D913283F-D834-4C93-9382-283E06EE6CE3}" dt="2021-02-10T21:20:07.684" v="1513" actId="1076"/>
          <ac:spMkLst>
            <pc:docMk/>
            <pc:sldMk cId="1893253902" sldId="393"/>
            <ac:spMk id="9" creationId="{B6802896-D30B-4DB3-9F22-A21A4CC0A382}"/>
          </ac:spMkLst>
        </pc:spChg>
        <pc:spChg chg="add mod">
          <ac:chgData name="Curtis R. Devillers" userId="e13660d1-5c8f-4d58-b997-cf7d5f8eeb3c" providerId="ADAL" clId="{D913283F-D834-4C93-9382-283E06EE6CE3}" dt="2021-02-10T21:20:12.393" v="1514" actId="1076"/>
          <ac:spMkLst>
            <pc:docMk/>
            <pc:sldMk cId="1893253902" sldId="393"/>
            <ac:spMk id="12" creationId="{C42D0AF4-B80F-44C3-B09D-EC4D5F7A2DB5}"/>
          </ac:spMkLst>
        </pc:spChg>
        <pc:spChg chg="add mod">
          <ac:chgData name="Curtis R. Devillers" userId="e13660d1-5c8f-4d58-b997-cf7d5f8eeb3c" providerId="ADAL" clId="{D913283F-D834-4C93-9382-283E06EE6CE3}" dt="2021-02-10T21:20:17.093" v="1515" actId="1076"/>
          <ac:spMkLst>
            <pc:docMk/>
            <pc:sldMk cId="1893253902" sldId="393"/>
            <ac:spMk id="15" creationId="{55BC8314-D326-455C-BADA-7EAAB9FDC7CC}"/>
          </ac:spMkLst>
        </pc:spChg>
        <pc:spChg chg="add mod">
          <ac:chgData name="Curtis R. Devillers" userId="e13660d1-5c8f-4d58-b997-cf7d5f8eeb3c" providerId="ADAL" clId="{D913283F-D834-4C93-9382-283E06EE6CE3}" dt="2021-02-10T21:20:22.462" v="1516" actId="1076"/>
          <ac:spMkLst>
            <pc:docMk/>
            <pc:sldMk cId="1893253902" sldId="393"/>
            <ac:spMk id="18" creationId="{6507F3EF-EFF5-4DF9-91D4-96C024A22DEF}"/>
          </ac:spMkLst>
        </pc:spChg>
        <pc:spChg chg="add mod">
          <ac:chgData name="Curtis R. Devillers" userId="e13660d1-5c8f-4d58-b997-cf7d5f8eeb3c" providerId="ADAL" clId="{D913283F-D834-4C93-9382-283E06EE6CE3}" dt="2021-02-10T21:21:49.361" v="1526" actId="207"/>
          <ac:spMkLst>
            <pc:docMk/>
            <pc:sldMk cId="1893253902" sldId="393"/>
            <ac:spMk id="21" creationId="{C97BA9CC-206E-40F5-B7B2-307086EB1843}"/>
          </ac:spMkLst>
        </pc:spChg>
        <pc:picChg chg="add mod">
          <ac:chgData name="Curtis R. Devillers" userId="e13660d1-5c8f-4d58-b997-cf7d5f8eeb3c" providerId="ADAL" clId="{D913283F-D834-4C93-9382-283E06EE6CE3}" dt="2021-02-10T21:16:11.613" v="1405" actId="1076"/>
          <ac:picMkLst>
            <pc:docMk/>
            <pc:sldMk cId="1893253902" sldId="393"/>
            <ac:picMk id="10" creationId="{FBFBF459-69D5-4DEF-B33F-D9F297820667}"/>
          </ac:picMkLst>
        </pc:picChg>
        <pc:picChg chg="add mod">
          <ac:chgData name="Curtis R. Devillers" userId="e13660d1-5c8f-4d58-b997-cf7d5f8eeb3c" providerId="ADAL" clId="{D913283F-D834-4C93-9382-283E06EE6CE3}" dt="2021-02-10T21:17:32.534" v="1437" actId="1076"/>
          <ac:picMkLst>
            <pc:docMk/>
            <pc:sldMk cId="1893253902" sldId="393"/>
            <ac:picMk id="13" creationId="{B5458B00-9E9C-4757-9613-F3A943B1800D}"/>
          </ac:picMkLst>
        </pc:picChg>
        <pc:picChg chg="add mod">
          <ac:chgData name="Curtis R. Devillers" userId="e13660d1-5c8f-4d58-b997-cf7d5f8eeb3c" providerId="ADAL" clId="{D913283F-D834-4C93-9382-283E06EE6CE3}" dt="2021-02-10T21:18:55.297" v="1502" actId="1076"/>
          <ac:picMkLst>
            <pc:docMk/>
            <pc:sldMk cId="1893253902" sldId="393"/>
            <ac:picMk id="16" creationId="{43924B73-8BD5-4951-A17F-C88D420CFE65}"/>
          </ac:picMkLst>
        </pc:picChg>
        <pc:picChg chg="add mod">
          <ac:chgData name="Curtis R. Devillers" userId="e13660d1-5c8f-4d58-b997-cf7d5f8eeb3c" providerId="ADAL" clId="{D913283F-D834-4C93-9382-283E06EE6CE3}" dt="2021-02-10T21:19:36.089" v="1510" actId="1076"/>
          <ac:picMkLst>
            <pc:docMk/>
            <pc:sldMk cId="1893253902" sldId="393"/>
            <ac:picMk id="19" creationId="{28971908-3A62-4B2E-924E-A158B8285197}"/>
          </ac:picMkLst>
        </pc:picChg>
        <pc:picChg chg="add mod">
          <ac:chgData name="Curtis R. Devillers" userId="e13660d1-5c8f-4d58-b997-cf7d5f8eeb3c" providerId="ADAL" clId="{D913283F-D834-4C93-9382-283E06EE6CE3}" dt="2021-02-10T21:19:40.737" v="1511" actId="1076"/>
          <ac:picMkLst>
            <pc:docMk/>
            <pc:sldMk cId="1893253902" sldId="393"/>
            <ac:picMk id="20" creationId="{083B886E-EBA7-42FF-80C4-C8FE5FE4D97C}"/>
          </ac:picMkLst>
        </pc:picChg>
      </pc:sldChg>
      <pc:sldChg chg="addSp delSp modSp add mod modNotesTx">
        <pc:chgData name="Curtis R. Devillers" userId="e13660d1-5c8f-4d58-b997-cf7d5f8eeb3c" providerId="ADAL" clId="{D913283F-D834-4C93-9382-283E06EE6CE3}" dt="2021-02-11T19:28:24.280" v="3358"/>
        <pc:sldMkLst>
          <pc:docMk/>
          <pc:sldMk cId="3764339956" sldId="394"/>
        </pc:sldMkLst>
        <pc:spChg chg="add mod">
          <ac:chgData name="Curtis R. Devillers" userId="e13660d1-5c8f-4d58-b997-cf7d5f8eeb3c" providerId="ADAL" clId="{D913283F-D834-4C93-9382-283E06EE6CE3}" dt="2021-02-11T12:52:45.648" v="1652" actId="1076"/>
          <ac:spMkLst>
            <pc:docMk/>
            <pc:sldMk cId="3764339956" sldId="394"/>
            <ac:spMk id="5" creationId="{C651CBAD-1762-49BA-B252-B5AE56693FFE}"/>
          </ac:spMkLst>
        </pc:spChg>
        <pc:picChg chg="add mod">
          <ac:chgData name="Curtis R. Devillers" userId="e13660d1-5c8f-4d58-b997-cf7d5f8eeb3c" providerId="ADAL" clId="{D913283F-D834-4C93-9382-283E06EE6CE3}" dt="2021-02-11T12:52:35.893" v="1650"/>
          <ac:picMkLst>
            <pc:docMk/>
            <pc:sldMk cId="3764339956" sldId="394"/>
            <ac:picMk id="6" creationId="{A36229E3-43AA-4C79-848A-C8D22079DA22}"/>
          </ac:picMkLst>
        </pc:picChg>
        <pc:cxnChg chg="add del mod">
          <ac:chgData name="Curtis R. Devillers" userId="e13660d1-5c8f-4d58-b997-cf7d5f8eeb3c" providerId="ADAL" clId="{D913283F-D834-4C93-9382-283E06EE6CE3}" dt="2021-02-11T12:53:36.524" v="1656" actId="21"/>
          <ac:cxnSpMkLst>
            <pc:docMk/>
            <pc:sldMk cId="3764339956" sldId="394"/>
            <ac:cxnSpMk id="8" creationId="{CB9AF4A4-72E0-4622-AA7A-D48178F346D4}"/>
          </ac:cxnSpMkLst>
        </pc:cxnChg>
        <pc:cxnChg chg="add mod">
          <ac:chgData name="Curtis R. Devillers" userId="e13660d1-5c8f-4d58-b997-cf7d5f8eeb3c" providerId="ADAL" clId="{D913283F-D834-4C93-9382-283E06EE6CE3}" dt="2021-02-11T12:53:59.607" v="1659" actId="208"/>
          <ac:cxnSpMkLst>
            <pc:docMk/>
            <pc:sldMk cId="3764339956" sldId="394"/>
            <ac:cxnSpMk id="10" creationId="{ED2DDB5F-FC60-435D-B81B-CCFA279FC46B}"/>
          </ac:cxnSpMkLst>
        </pc:cxnChg>
      </pc:sldChg>
      <pc:sldChg chg="add del ord">
        <pc:chgData name="Curtis R. Devillers" userId="e13660d1-5c8f-4d58-b997-cf7d5f8eeb3c" providerId="ADAL" clId="{D913283F-D834-4C93-9382-283E06EE6CE3}" dt="2021-02-11T19:10:37.796" v="3291" actId="2696"/>
        <pc:sldMkLst>
          <pc:docMk/>
          <pc:sldMk cId="115676528" sldId="395"/>
        </pc:sldMkLst>
      </pc:sldChg>
      <pc:sldChg chg="addSp modSp add mod ord modNotesTx">
        <pc:chgData name="Curtis R. Devillers" userId="e13660d1-5c8f-4d58-b997-cf7d5f8eeb3c" providerId="ADAL" clId="{D913283F-D834-4C93-9382-283E06EE6CE3}" dt="2021-02-11T14:11:25.584" v="2034" actId="20577"/>
        <pc:sldMkLst>
          <pc:docMk/>
          <pc:sldMk cId="1778738570" sldId="396"/>
        </pc:sldMkLst>
        <pc:spChg chg="add mod">
          <ac:chgData name="Curtis R. Devillers" userId="e13660d1-5c8f-4d58-b997-cf7d5f8eeb3c" providerId="ADAL" clId="{D913283F-D834-4C93-9382-283E06EE6CE3}" dt="2021-02-11T14:10:04.481" v="2027" actId="1076"/>
          <ac:spMkLst>
            <pc:docMk/>
            <pc:sldMk cId="1778738570" sldId="396"/>
            <ac:spMk id="5" creationId="{403A9441-09C4-4D15-AA39-9EF67DA12232}"/>
          </ac:spMkLst>
        </pc:spChg>
        <pc:picChg chg="add mod">
          <ac:chgData name="Curtis R. Devillers" userId="e13660d1-5c8f-4d58-b997-cf7d5f8eeb3c" providerId="ADAL" clId="{D913283F-D834-4C93-9382-283E06EE6CE3}" dt="2021-02-11T14:10:37.208" v="2031" actId="1076"/>
          <ac:picMkLst>
            <pc:docMk/>
            <pc:sldMk cId="1778738570" sldId="396"/>
            <ac:picMk id="6" creationId="{2E2BC915-EC58-43D2-B866-347C65F7A3C0}"/>
          </ac:picMkLst>
        </pc:picChg>
      </pc:sldChg>
      <pc:sldChg chg="addSp delSp modSp add mod">
        <pc:chgData name="Curtis R. Devillers" userId="e13660d1-5c8f-4d58-b997-cf7d5f8eeb3c" providerId="ADAL" clId="{D913283F-D834-4C93-9382-283E06EE6CE3}" dt="2021-02-11T13:40:35.572" v="1883" actId="22"/>
        <pc:sldMkLst>
          <pc:docMk/>
          <pc:sldMk cId="1707460955" sldId="397"/>
        </pc:sldMkLst>
        <pc:spChg chg="add mod">
          <ac:chgData name="Curtis R. Devillers" userId="e13660d1-5c8f-4d58-b997-cf7d5f8eeb3c" providerId="ADAL" clId="{D913283F-D834-4C93-9382-283E06EE6CE3}" dt="2021-02-11T13:36:09.005" v="1877" actId="1076"/>
          <ac:spMkLst>
            <pc:docMk/>
            <pc:sldMk cId="1707460955" sldId="397"/>
            <ac:spMk id="5" creationId="{834C988B-92C8-4753-A172-42A2CFF334FE}"/>
          </ac:spMkLst>
        </pc:spChg>
        <pc:spChg chg="add del mod">
          <ac:chgData name="Curtis R. Devillers" userId="e13660d1-5c8f-4d58-b997-cf7d5f8eeb3c" providerId="ADAL" clId="{D913283F-D834-4C93-9382-283E06EE6CE3}" dt="2021-02-11T13:40:35.572" v="1883" actId="22"/>
          <ac:spMkLst>
            <pc:docMk/>
            <pc:sldMk cId="1707460955" sldId="397"/>
            <ac:spMk id="8" creationId="{BC4C7EEB-FBFE-479F-BDC1-6F95F7467DCB}"/>
          </ac:spMkLst>
        </pc:spChg>
        <pc:picChg chg="add mod">
          <ac:chgData name="Curtis R. Devillers" userId="e13660d1-5c8f-4d58-b997-cf7d5f8eeb3c" providerId="ADAL" clId="{D913283F-D834-4C93-9382-283E06EE6CE3}" dt="2021-02-11T13:36:24.869" v="1879" actId="14100"/>
          <ac:picMkLst>
            <pc:docMk/>
            <pc:sldMk cId="1707460955" sldId="397"/>
            <ac:picMk id="6" creationId="{4D6A3FC8-2A7F-4A1F-909C-392FC07C2D6A}"/>
          </ac:picMkLst>
        </pc:picChg>
      </pc:sldChg>
      <pc:sldChg chg="addSp modSp add mod ord">
        <pc:chgData name="Curtis R. Devillers" userId="e13660d1-5c8f-4d58-b997-cf7d5f8eeb3c" providerId="ADAL" clId="{D913283F-D834-4C93-9382-283E06EE6CE3}" dt="2021-02-11T13:31:53.493" v="1855" actId="1076"/>
        <pc:sldMkLst>
          <pc:docMk/>
          <pc:sldMk cId="2235631566" sldId="398"/>
        </pc:sldMkLst>
        <pc:spChg chg="add mod">
          <ac:chgData name="Curtis R. Devillers" userId="e13660d1-5c8f-4d58-b997-cf7d5f8eeb3c" providerId="ADAL" clId="{D913283F-D834-4C93-9382-283E06EE6CE3}" dt="2021-02-11T13:31:24.714" v="1851" actId="1076"/>
          <ac:spMkLst>
            <pc:docMk/>
            <pc:sldMk cId="2235631566" sldId="398"/>
            <ac:spMk id="5" creationId="{FCB02C85-67BE-41ED-88CD-77BD5F361AF5}"/>
          </ac:spMkLst>
        </pc:spChg>
        <pc:picChg chg="add mod">
          <ac:chgData name="Curtis R. Devillers" userId="e13660d1-5c8f-4d58-b997-cf7d5f8eeb3c" providerId="ADAL" clId="{D913283F-D834-4C93-9382-283E06EE6CE3}" dt="2021-02-11T13:31:53.493" v="1855" actId="1076"/>
          <ac:picMkLst>
            <pc:docMk/>
            <pc:sldMk cId="2235631566" sldId="398"/>
            <ac:picMk id="6" creationId="{CF7C3571-3B8A-4DE7-AFB1-B5B338CD94CA}"/>
          </ac:picMkLst>
        </pc:picChg>
      </pc:sldChg>
      <pc:sldChg chg="addSp modSp mod">
        <pc:chgData name="Curtis R. Devillers" userId="e13660d1-5c8f-4d58-b997-cf7d5f8eeb3c" providerId="ADAL" clId="{D913283F-D834-4C93-9382-283E06EE6CE3}" dt="2021-02-11T13:17:28.107" v="1813" actId="1076"/>
        <pc:sldMkLst>
          <pc:docMk/>
          <pc:sldMk cId="1940602014" sldId="399"/>
        </pc:sldMkLst>
        <pc:spChg chg="add mod">
          <ac:chgData name="Curtis R. Devillers" userId="e13660d1-5c8f-4d58-b997-cf7d5f8eeb3c" providerId="ADAL" clId="{D913283F-D834-4C93-9382-283E06EE6CE3}" dt="2021-02-11T13:17:28.107" v="1813" actId="1076"/>
          <ac:spMkLst>
            <pc:docMk/>
            <pc:sldMk cId="1940602014" sldId="399"/>
            <ac:spMk id="6" creationId="{B569A66C-2E54-4DE4-BCE9-0AA42E6C69E3}"/>
          </ac:spMkLst>
        </pc:spChg>
        <pc:picChg chg="add mod">
          <ac:chgData name="Curtis R. Devillers" userId="e13660d1-5c8f-4d58-b997-cf7d5f8eeb3c" providerId="ADAL" clId="{D913283F-D834-4C93-9382-283E06EE6CE3}" dt="2021-02-11T13:16:57.676" v="1809" actId="1076"/>
          <ac:picMkLst>
            <pc:docMk/>
            <pc:sldMk cId="1940602014" sldId="399"/>
            <ac:picMk id="4" creationId="{6210E476-D2E9-49D2-BD6A-2C94F43DB9A5}"/>
          </ac:picMkLst>
        </pc:picChg>
      </pc:sldChg>
      <pc:sldChg chg="addSp modSp add mod">
        <pc:chgData name="Curtis R. Devillers" userId="e13660d1-5c8f-4d58-b997-cf7d5f8eeb3c" providerId="ADAL" clId="{D913283F-D834-4C93-9382-283E06EE6CE3}" dt="2021-02-11T13:20:23.858" v="1838" actId="14100"/>
        <pc:sldMkLst>
          <pc:docMk/>
          <pc:sldMk cId="3407936133" sldId="400"/>
        </pc:sldMkLst>
        <pc:spChg chg="add mod">
          <ac:chgData name="Curtis R. Devillers" userId="e13660d1-5c8f-4d58-b997-cf7d5f8eeb3c" providerId="ADAL" clId="{D913283F-D834-4C93-9382-283E06EE6CE3}" dt="2021-02-11T13:19:14.468" v="1830" actId="1076"/>
          <ac:spMkLst>
            <pc:docMk/>
            <pc:sldMk cId="3407936133" sldId="400"/>
            <ac:spMk id="6" creationId="{E3997AAA-5CB3-4010-9F11-DB955320D083}"/>
          </ac:spMkLst>
        </pc:spChg>
        <pc:picChg chg="add mod">
          <ac:chgData name="Curtis R. Devillers" userId="e13660d1-5c8f-4d58-b997-cf7d5f8eeb3c" providerId="ADAL" clId="{D913283F-D834-4C93-9382-283E06EE6CE3}" dt="2021-02-11T13:19:00.739" v="1827" actId="1076"/>
          <ac:picMkLst>
            <pc:docMk/>
            <pc:sldMk cId="3407936133" sldId="400"/>
            <ac:picMk id="4" creationId="{CA7651B1-7305-43C7-864F-A74EB48A68FD}"/>
          </ac:picMkLst>
        </pc:picChg>
        <pc:picChg chg="add mod">
          <ac:chgData name="Curtis R. Devillers" userId="e13660d1-5c8f-4d58-b997-cf7d5f8eeb3c" providerId="ADAL" clId="{D913283F-D834-4C93-9382-283E06EE6CE3}" dt="2021-02-11T13:20:23.858" v="1838" actId="14100"/>
          <ac:picMkLst>
            <pc:docMk/>
            <pc:sldMk cId="3407936133" sldId="400"/>
            <ac:picMk id="7" creationId="{161EA70D-FA33-403A-B295-C78011334F83}"/>
          </ac:picMkLst>
        </pc:picChg>
      </pc:sldChg>
      <pc:sldChg chg="add del">
        <pc:chgData name="Curtis R. Devillers" userId="e13660d1-5c8f-4d58-b997-cf7d5f8eeb3c" providerId="ADAL" clId="{D913283F-D834-4C93-9382-283E06EE6CE3}" dt="2021-02-11T13:18:00.599" v="1818" actId="2890"/>
        <pc:sldMkLst>
          <pc:docMk/>
          <pc:sldMk cId="1152079582" sldId="401"/>
        </pc:sldMkLst>
      </pc:sldChg>
      <pc:sldChg chg="add del">
        <pc:chgData name="Curtis R. Devillers" userId="e13660d1-5c8f-4d58-b997-cf7d5f8eeb3c" providerId="ADAL" clId="{D913283F-D834-4C93-9382-283E06EE6CE3}" dt="2021-02-11T18:57:02.630" v="3206" actId="2696"/>
        <pc:sldMkLst>
          <pc:docMk/>
          <pc:sldMk cId="2266015521" sldId="401"/>
        </pc:sldMkLst>
      </pc:sldChg>
      <pc:sldChg chg="add del">
        <pc:chgData name="Curtis R. Devillers" userId="e13660d1-5c8f-4d58-b997-cf7d5f8eeb3c" providerId="ADAL" clId="{D913283F-D834-4C93-9382-283E06EE6CE3}" dt="2021-02-11T13:21:20.526" v="1841" actId="2696"/>
        <pc:sldMkLst>
          <pc:docMk/>
          <pc:sldMk cId="3209230394" sldId="401"/>
        </pc:sldMkLst>
      </pc:sldChg>
      <pc:sldChg chg="add del">
        <pc:chgData name="Curtis R. Devillers" userId="e13660d1-5c8f-4d58-b997-cf7d5f8eeb3c" providerId="ADAL" clId="{D913283F-D834-4C93-9382-283E06EE6CE3}" dt="2021-02-11T13:17:59.894" v="1817" actId="2890"/>
        <pc:sldMkLst>
          <pc:docMk/>
          <pc:sldMk cId="276182382" sldId="402"/>
        </pc:sldMkLst>
      </pc:sldChg>
      <pc:sldChg chg="addSp modSp add mod modNotesTx">
        <pc:chgData name="Curtis R. Devillers" userId="e13660d1-5c8f-4d58-b997-cf7d5f8eeb3c" providerId="ADAL" clId="{D913283F-D834-4C93-9382-283E06EE6CE3}" dt="2021-02-11T13:33:43.777" v="1866"/>
        <pc:sldMkLst>
          <pc:docMk/>
          <pc:sldMk cId="1022977758" sldId="402"/>
        </pc:sldMkLst>
        <pc:spChg chg="add mod">
          <ac:chgData name="Curtis R. Devillers" userId="e13660d1-5c8f-4d58-b997-cf7d5f8eeb3c" providerId="ADAL" clId="{D913283F-D834-4C93-9382-283E06EE6CE3}" dt="2021-02-11T13:33:06.967" v="1863" actId="1076"/>
          <ac:spMkLst>
            <pc:docMk/>
            <pc:sldMk cId="1022977758" sldId="402"/>
            <ac:spMk id="5" creationId="{49C1842F-EC4C-4085-9B98-E4C9F2A4CAAF}"/>
          </ac:spMkLst>
        </pc:spChg>
        <pc:picChg chg="add mod">
          <ac:chgData name="Curtis R. Devillers" userId="e13660d1-5c8f-4d58-b997-cf7d5f8eeb3c" providerId="ADAL" clId="{D913283F-D834-4C93-9382-283E06EE6CE3}" dt="2021-02-11T13:32:54.461" v="1862" actId="1076"/>
          <ac:picMkLst>
            <pc:docMk/>
            <pc:sldMk cId="1022977758" sldId="402"/>
            <ac:picMk id="6" creationId="{53C24C33-F42B-42A5-9208-9E8394BA510B}"/>
          </ac:picMkLst>
        </pc:picChg>
        <pc:picChg chg="add mod">
          <ac:chgData name="Curtis R. Devillers" userId="e13660d1-5c8f-4d58-b997-cf7d5f8eeb3c" providerId="ADAL" clId="{D913283F-D834-4C93-9382-283E06EE6CE3}" dt="2021-02-11T13:33:29.852" v="1865" actId="1076"/>
          <ac:picMkLst>
            <pc:docMk/>
            <pc:sldMk cId="1022977758" sldId="402"/>
            <ac:picMk id="7" creationId="{E9EA280B-5125-4B0D-8779-A09CF877FBA7}"/>
          </ac:picMkLst>
        </pc:picChg>
      </pc:sldChg>
      <pc:sldChg chg="add del">
        <pc:chgData name="Curtis R. Devillers" userId="e13660d1-5c8f-4d58-b997-cf7d5f8eeb3c" providerId="ADAL" clId="{D913283F-D834-4C93-9382-283E06EE6CE3}" dt="2021-02-11T13:21:17.469" v="1840" actId="2696"/>
        <pc:sldMkLst>
          <pc:docMk/>
          <pc:sldMk cId="1899765415" sldId="402"/>
        </pc:sldMkLst>
      </pc:sldChg>
      <pc:sldChg chg="addSp modSp add mod modNotesTx">
        <pc:chgData name="Curtis R. Devillers" userId="e13660d1-5c8f-4d58-b997-cf7d5f8eeb3c" providerId="ADAL" clId="{D913283F-D834-4C93-9382-283E06EE6CE3}" dt="2021-02-11T13:43:21.949" v="1896"/>
        <pc:sldMkLst>
          <pc:docMk/>
          <pc:sldMk cId="4241943499" sldId="403"/>
        </pc:sldMkLst>
        <pc:spChg chg="add mod">
          <ac:chgData name="Curtis R. Devillers" userId="e13660d1-5c8f-4d58-b997-cf7d5f8eeb3c" providerId="ADAL" clId="{D913283F-D834-4C93-9382-283E06EE6CE3}" dt="2021-02-11T13:41:58.861" v="1893" actId="1076"/>
          <ac:spMkLst>
            <pc:docMk/>
            <pc:sldMk cId="4241943499" sldId="403"/>
            <ac:spMk id="7" creationId="{08E4C832-7617-4DE1-90F1-5FAB3CF2416F}"/>
          </ac:spMkLst>
        </pc:spChg>
        <pc:spChg chg="add mod">
          <ac:chgData name="Curtis R. Devillers" userId="e13660d1-5c8f-4d58-b997-cf7d5f8eeb3c" providerId="ADAL" clId="{D913283F-D834-4C93-9382-283E06EE6CE3}" dt="2021-02-11T13:41:49.117" v="1892" actId="1076"/>
          <ac:spMkLst>
            <pc:docMk/>
            <pc:sldMk cId="4241943499" sldId="403"/>
            <ac:spMk id="9" creationId="{527C02FA-B644-40DA-9A17-4B4F9AF13673}"/>
          </ac:spMkLst>
        </pc:spChg>
        <pc:spChg chg="add mod">
          <ac:chgData name="Curtis R. Devillers" userId="e13660d1-5c8f-4d58-b997-cf7d5f8eeb3c" providerId="ADAL" clId="{D913283F-D834-4C93-9382-283E06EE6CE3}" dt="2021-02-11T13:41:45.280" v="1891" actId="1076"/>
          <ac:spMkLst>
            <pc:docMk/>
            <pc:sldMk cId="4241943499" sldId="403"/>
            <ac:spMk id="11" creationId="{6B2AC833-4ED8-457B-90D6-D05037F2D223}"/>
          </ac:spMkLst>
        </pc:spChg>
      </pc:sldChg>
      <pc:sldChg chg="addSp modSp add mod modNotesTx">
        <pc:chgData name="Curtis R. Devillers" userId="e13660d1-5c8f-4d58-b997-cf7d5f8eeb3c" providerId="ADAL" clId="{D913283F-D834-4C93-9382-283E06EE6CE3}" dt="2021-02-11T14:13:45.668" v="2047" actId="208"/>
        <pc:sldMkLst>
          <pc:docMk/>
          <pc:sldMk cId="4146894441" sldId="404"/>
        </pc:sldMkLst>
        <pc:spChg chg="add mod">
          <ac:chgData name="Curtis R. Devillers" userId="e13660d1-5c8f-4d58-b997-cf7d5f8eeb3c" providerId="ADAL" clId="{D913283F-D834-4C93-9382-283E06EE6CE3}" dt="2021-02-11T14:11:42.577" v="2037" actId="1076"/>
          <ac:spMkLst>
            <pc:docMk/>
            <pc:sldMk cId="4146894441" sldId="404"/>
            <ac:spMk id="5" creationId="{B67D834B-7A38-44B2-805D-E8703779EC9C}"/>
          </ac:spMkLst>
        </pc:spChg>
        <pc:picChg chg="add mod">
          <ac:chgData name="Curtis R. Devillers" userId="e13660d1-5c8f-4d58-b997-cf7d5f8eeb3c" providerId="ADAL" clId="{D913283F-D834-4C93-9382-283E06EE6CE3}" dt="2021-02-11T14:12:12.831" v="2042" actId="1076"/>
          <ac:picMkLst>
            <pc:docMk/>
            <pc:sldMk cId="4146894441" sldId="404"/>
            <ac:picMk id="6" creationId="{9E96F05A-5FA5-46FC-8D36-E878B5A46A31}"/>
          </ac:picMkLst>
        </pc:picChg>
        <pc:picChg chg="add mod">
          <ac:chgData name="Curtis R. Devillers" userId="e13660d1-5c8f-4d58-b997-cf7d5f8eeb3c" providerId="ADAL" clId="{D913283F-D834-4C93-9382-283E06EE6CE3}" dt="2021-02-11T14:13:45.668" v="2047" actId="208"/>
          <ac:picMkLst>
            <pc:docMk/>
            <pc:sldMk cId="4146894441" sldId="404"/>
            <ac:picMk id="7" creationId="{A79516B8-3B1B-4E7A-86C0-9752A772A595}"/>
          </ac:picMkLst>
        </pc:picChg>
      </pc:sldChg>
      <pc:sldChg chg="addSp delSp modSp add mod ord modAnim">
        <pc:chgData name="Curtis R. Devillers" userId="e13660d1-5c8f-4d58-b997-cf7d5f8eeb3c" providerId="ADAL" clId="{D913283F-D834-4C93-9382-283E06EE6CE3}" dt="2021-02-11T14:09:25.657" v="2023"/>
        <pc:sldMkLst>
          <pc:docMk/>
          <pc:sldMk cId="409839337" sldId="405"/>
        </pc:sldMkLst>
        <pc:spChg chg="add mod">
          <ac:chgData name="Curtis R. Devillers" userId="e13660d1-5c8f-4d58-b997-cf7d5f8eeb3c" providerId="ADAL" clId="{D913283F-D834-4C93-9382-283E06EE6CE3}" dt="2021-02-11T14:04:54.653" v="1928" actId="14100"/>
          <ac:spMkLst>
            <pc:docMk/>
            <pc:sldMk cId="409839337" sldId="405"/>
            <ac:spMk id="10" creationId="{08C3463E-F241-4F3E-9669-F206D17EB2BA}"/>
          </ac:spMkLst>
        </pc:spChg>
        <pc:spChg chg="add mod">
          <ac:chgData name="Curtis R. Devillers" userId="e13660d1-5c8f-4d58-b997-cf7d5f8eeb3c" providerId="ADAL" clId="{D913283F-D834-4C93-9382-283E06EE6CE3}" dt="2021-02-11T14:06:01.864" v="1945" actId="14100"/>
          <ac:spMkLst>
            <pc:docMk/>
            <pc:sldMk cId="409839337" sldId="405"/>
            <ac:spMk id="12" creationId="{9E4496BD-259C-4E79-98F2-328E6F57A882}"/>
          </ac:spMkLst>
        </pc:spChg>
        <pc:spChg chg="add mod">
          <ac:chgData name="Curtis R. Devillers" userId="e13660d1-5c8f-4d58-b997-cf7d5f8eeb3c" providerId="ADAL" clId="{D913283F-D834-4C93-9382-283E06EE6CE3}" dt="2021-02-11T14:07:59.719" v="2012" actId="1076"/>
          <ac:spMkLst>
            <pc:docMk/>
            <pc:sldMk cId="409839337" sldId="405"/>
            <ac:spMk id="14" creationId="{ACF666CF-39AF-402A-9526-AB98CE5CF81F}"/>
          </ac:spMkLst>
        </pc:spChg>
        <pc:spChg chg="add mod">
          <ac:chgData name="Curtis R. Devillers" userId="e13660d1-5c8f-4d58-b997-cf7d5f8eeb3c" providerId="ADAL" clId="{D913283F-D834-4C93-9382-283E06EE6CE3}" dt="2021-02-11T14:08:05.794" v="2013" actId="1076"/>
          <ac:spMkLst>
            <pc:docMk/>
            <pc:sldMk cId="409839337" sldId="405"/>
            <ac:spMk id="16" creationId="{4F407293-75DB-45AC-8D96-58F19FAFB666}"/>
          </ac:spMkLst>
        </pc:spChg>
        <pc:spChg chg="add mod">
          <ac:chgData name="Curtis R. Devillers" userId="e13660d1-5c8f-4d58-b997-cf7d5f8eeb3c" providerId="ADAL" clId="{D913283F-D834-4C93-9382-283E06EE6CE3}" dt="2021-02-11T14:08:11.846" v="2014" actId="1076"/>
          <ac:spMkLst>
            <pc:docMk/>
            <pc:sldMk cId="409839337" sldId="405"/>
            <ac:spMk id="18" creationId="{05599AE8-D8DE-4D00-854C-5A06A0BA6949}"/>
          </ac:spMkLst>
        </pc:spChg>
        <pc:spChg chg="add mod">
          <ac:chgData name="Curtis R. Devillers" userId="e13660d1-5c8f-4d58-b997-cf7d5f8eeb3c" providerId="ADAL" clId="{D913283F-D834-4C93-9382-283E06EE6CE3}" dt="2021-02-11T14:08:19.604" v="2016" actId="20577"/>
          <ac:spMkLst>
            <pc:docMk/>
            <pc:sldMk cId="409839337" sldId="405"/>
            <ac:spMk id="20" creationId="{2C1A9BD5-BF25-4D02-997F-FAC9AC4E6B92}"/>
          </ac:spMkLst>
        </pc:spChg>
        <pc:picChg chg="add del mod">
          <ac:chgData name="Curtis R. Devillers" userId="e13660d1-5c8f-4d58-b997-cf7d5f8eeb3c" providerId="ADAL" clId="{D913283F-D834-4C93-9382-283E06EE6CE3}" dt="2021-02-11T13:58:26.636" v="1912" actId="21"/>
          <ac:picMkLst>
            <pc:docMk/>
            <pc:sldMk cId="409839337" sldId="405"/>
            <ac:picMk id="5122" creationId="{2380B357-7176-4155-8C58-D03F9496F253}"/>
          </ac:picMkLst>
        </pc:picChg>
        <pc:picChg chg="add mod">
          <ac:chgData name="Curtis R. Devillers" userId="e13660d1-5c8f-4d58-b997-cf7d5f8eeb3c" providerId="ADAL" clId="{D913283F-D834-4C93-9382-283E06EE6CE3}" dt="2021-02-11T13:53:11.271" v="1904" actId="14100"/>
          <ac:picMkLst>
            <pc:docMk/>
            <pc:sldMk cId="409839337" sldId="405"/>
            <ac:picMk id="5124" creationId="{26012ABB-6DDE-440F-AB32-CB9C631D1A61}"/>
          </ac:picMkLst>
        </pc:picChg>
        <pc:picChg chg="add del mod">
          <ac:chgData name="Curtis R. Devillers" userId="e13660d1-5c8f-4d58-b997-cf7d5f8eeb3c" providerId="ADAL" clId="{D913283F-D834-4C93-9382-283E06EE6CE3}" dt="2021-02-11T14:04:10.900" v="1916" actId="21"/>
          <ac:picMkLst>
            <pc:docMk/>
            <pc:sldMk cId="409839337" sldId="405"/>
            <ac:picMk id="5126" creationId="{916EFDA2-9672-4E94-88C2-AABBED89461A}"/>
          </ac:picMkLst>
        </pc:picChg>
        <pc:picChg chg="add mod">
          <ac:chgData name="Curtis R. Devillers" userId="e13660d1-5c8f-4d58-b997-cf7d5f8eeb3c" providerId="ADAL" clId="{D913283F-D834-4C93-9382-283E06EE6CE3}" dt="2021-02-11T14:06:51.972" v="1953" actId="14100"/>
          <ac:picMkLst>
            <pc:docMk/>
            <pc:sldMk cId="409839337" sldId="405"/>
            <ac:picMk id="5128" creationId="{FFD9873C-8B47-4441-857E-681178AB4801}"/>
          </ac:picMkLst>
        </pc:picChg>
        <pc:picChg chg="add mod">
          <ac:chgData name="Curtis R. Devillers" userId="e13660d1-5c8f-4d58-b997-cf7d5f8eeb3c" providerId="ADAL" clId="{D913283F-D834-4C93-9382-283E06EE6CE3}" dt="2021-02-11T14:04:26.328" v="1919" actId="1076"/>
          <ac:picMkLst>
            <pc:docMk/>
            <pc:sldMk cId="409839337" sldId="405"/>
            <ac:picMk id="5130" creationId="{F9E7AC96-FD4E-416F-88A2-068659FCEFA9}"/>
          </ac:picMkLst>
        </pc:picChg>
      </pc:sldChg>
      <pc:sldChg chg="addSp delSp modSp add mod modNotesTx">
        <pc:chgData name="Curtis R. Devillers" userId="e13660d1-5c8f-4d58-b997-cf7d5f8eeb3c" providerId="ADAL" clId="{D913283F-D834-4C93-9382-283E06EE6CE3}" dt="2021-02-11T14:42:53.293" v="2292" actId="20577"/>
        <pc:sldMkLst>
          <pc:docMk/>
          <pc:sldMk cId="355719310" sldId="406"/>
        </pc:sldMkLst>
        <pc:spChg chg="add del">
          <ac:chgData name="Curtis R. Devillers" userId="e13660d1-5c8f-4d58-b997-cf7d5f8eeb3c" providerId="ADAL" clId="{D913283F-D834-4C93-9382-283E06EE6CE3}" dt="2021-02-11T14:39:27.287" v="2255" actId="22"/>
          <ac:spMkLst>
            <pc:docMk/>
            <pc:sldMk cId="355719310" sldId="406"/>
            <ac:spMk id="5" creationId="{EDE4DFF2-FE27-403D-8E4E-9731DB2AADBC}"/>
          </ac:spMkLst>
        </pc:spChg>
        <pc:spChg chg="add mod">
          <ac:chgData name="Curtis R. Devillers" userId="e13660d1-5c8f-4d58-b997-cf7d5f8eeb3c" providerId="ADAL" clId="{D913283F-D834-4C93-9382-283E06EE6CE3}" dt="2021-02-11T14:42:53.293" v="2292" actId="20577"/>
          <ac:spMkLst>
            <pc:docMk/>
            <pc:sldMk cId="355719310" sldId="406"/>
            <ac:spMk id="7" creationId="{B87F0B85-C103-478A-8ACD-5622E5E0B260}"/>
          </ac:spMkLst>
        </pc:spChg>
        <pc:spChg chg="add mod">
          <ac:chgData name="Curtis R. Devillers" userId="e13660d1-5c8f-4d58-b997-cf7d5f8eeb3c" providerId="ADAL" clId="{D913283F-D834-4C93-9382-283E06EE6CE3}" dt="2021-02-11T14:41:09.099" v="2285" actId="1076"/>
          <ac:spMkLst>
            <pc:docMk/>
            <pc:sldMk cId="355719310" sldId="406"/>
            <ac:spMk id="8" creationId="{9E4BFCF3-0A20-4062-A2C7-AA22B779BBF3}"/>
          </ac:spMkLst>
        </pc:spChg>
        <pc:picChg chg="add mod">
          <ac:chgData name="Curtis R. Devillers" userId="e13660d1-5c8f-4d58-b997-cf7d5f8eeb3c" providerId="ADAL" clId="{D913283F-D834-4C93-9382-283E06EE6CE3}" dt="2021-02-11T14:42:12.872" v="2290" actId="14100"/>
          <ac:picMkLst>
            <pc:docMk/>
            <pc:sldMk cId="355719310" sldId="406"/>
            <ac:picMk id="10" creationId="{C5B64D49-E7EB-44AA-B927-B59CE1BC7CD5}"/>
          </ac:picMkLst>
        </pc:picChg>
      </pc:sldChg>
      <pc:sldChg chg="addSp modSp add mod modAnim modNotesTx">
        <pc:chgData name="Curtis R. Devillers" userId="e13660d1-5c8f-4d58-b997-cf7d5f8eeb3c" providerId="ADAL" clId="{D913283F-D834-4C93-9382-283E06EE6CE3}" dt="2021-02-11T14:27:32.300" v="2247" actId="20577"/>
        <pc:sldMkLst>
          <pc:docMk/>
          <pc:sldMk cId="4027216274" sldId="407"/>
        </pc:sldMkLst>
        <pc:spChg chg="add mod">
          <ac:chgData name="Curtis R. Devillers" userId="e13660d1-5c8f-4d58-b997-cf7d5f8eeb3c" providerId="ADAL" clId="{D913283F-D834-4C93-9382-283E06EE6CE3}" dt="2021-02-11T14:21:36.941" v="2059" actId="20577"/>
          <ac:spMkLst>
            <pc:docMk/>
            <pc:sldMk cId="4027216274" sldId="407"/>
            <ac:spMk id="7" creationId="{A9AAC728-1425-4E00-BA05-BD1C57CBB588}"/>
          </ac:spMkLst>
        </pc:spChg>
        <pc:spChg chg="add mod">
          <ac:chgData name="Curtis R. Devillers" userId="e13660d1-5c8f-4d58-b997-cf7d5f8eeb3c" providerId="ADAL" clId="{D913283F-D834-4C93-9382-283E06EE6CE3}" dt="2021-02-11T14:24:48.342" v="2198" actId="1076"/>
          <ac:spMkLst>
            <pc:docMk/>
            <pc:sldMk cId="4027216274" sldId="407"/>
            <ac:spMk id="9" creationId="{64D17FBC-B4DB-4F52-90FB-EE3E9866C44E}"/>
          </ac:spMkLst>
        </pc:spChg>
        <pc:spChg chg="add mod">
          <ac:chgData name="Curtis R. Devillers" userId="e13660d1-5c8f-4d58-b997-cf7d5f8eeb3c" providerId="ADAL" clId="{D913283F-D834-4C93-9382-283E06EE6CE3}" dt="2021-02-11T14:24:54.183" v="2199" actId="1076"/>
          <ac:spMkLst>
            <pc:docMk/>
            <pc:sldMk cId="4027216274" sldId="407"/>
            <ac:spMk id="11" creationId="{3C62077C-9887-409F-AA04-F061C25C090A}"/>
          </ac:spMkLst>
        </pc:spChg>
        <pc:spChg chg="add mod">
          <ac:chgData name="Curtis R. Devillers" userId="e13660d1-5c8f-4d58-b997-cf7d5f8eeb3c" providerId="ADAL" clId="{D913283F-D834-4C93-9382-283E06EE6CE3}" dt="2021-02-11T14:24:58.666" v="2200" actId="1076"/>
          <ac:spMkLst>
            <pc:docMk/>
            <pc:sldMk cId="4027216274" sldId="407"/>
            <ac:spMk id="13" creationId="{098E6752-51C0-4861-A967-A312084DE9FE}"/>
          </ac:spMkLst>
        </pc:spChg>
        <pc:spChg chg="add mod">
          <ac:chgData name="Curtis R. Devillers" userId="e13660d1-5c8f-4d58-b997-cf7d5f8eeb3c" providerId="ADAL" clId="{D913283F-D834-4C93-9382-283E06EE6CE3}" dt="2021-02-11T14:27:32.300" v="2247" actId="20577"/>
          <ac:spMkLst>
            <pc:docMk/>
            <pc:sldMk cId="4027216274" sldId="407"/>
            <ac:spMk id="15" creationId="{B749BC69-AB4C-4CCB-9AEF-6248D5894B17}"/>
          </ac:spMkLst>
        </pc:spChg>
        <pc:spChg chg="add mod">
          <ac:chgData name="Curtis R. Devillers" userId="e13660d1-5c8f-4d58-b997-cf7d5f8eeb3c" providerId="ADAL" clId="{D913283F-D834-4C93-9382-283E06EE6CE3}" dt="2021-02-11T14:25:49.871" v="2231" actId="20577"/>
          <ac:spMkLst>
            <pc:docMk/>
            <pc:sldMk cId="4027216274" sldId="407"/>
            <ac:spMk id="17" creationId="{93564949-A6CA-434A-BA47-2920A55E0119}"/>
          </ac:spMkLst>
        </pc:spChg>
        <pc:picChg chg="add mod">
          <ac:chgData name="Curtis R. Devillers" userId="e13660d1-5c8f-4d58-b997-cf7d5f8eeb3c" providerId="ADAL" clId="{D913283F-D834-4C93-9382-283E06EE6CE3}" dt="2021-02-11T14:21:29.328" v="2054" actId="1076"/>
          <ac:picMkLst>
            <pc:docMk/>
            <pc:sldMk cId="4027216274" sldId="407"/>
            <ac:picMk id="5" creationId="{B6D04C02-9AEB-48C0-B5D2-36F56882CD19}"/>
          </ac:picMkLst>
        </pc:picChg>
      </pc:sldChg>
      <pc:sldChg chg="add del">
        <pc:chgData name="Curtis R. Devillers" userId="e13660d1-5c8f-4d58-b997-cf7d5f8eeb3c" providerId="ADAL" clId="{D913283F-D834-4C93-9382-283E06EE6CE3}" dt="2021-02-11T14:56:50.905" v="2402" actId="2696"/>
        <pc:sldMkLst>
          <pc:docMk/>
          <pc:sldMk cId="3104333643" sldId="408"/>
        </pc:sldMkLst>
      </pc:sldChg>
      <pc:sldChg chg="add del">
        <pc:chgData name="Curtis R. Devillers" userId="e13660d1-5c8f-4d58-b997-cf7d5f8eeb3c" providerId="ADAL" clId="{D913283F-D834-4C93-9382-283E06EE6CE3}" dt="2021-02-11T14:56:53.838" v="2403" actId="2696"/>
        <pc:sldMkLst>
          <pc:docMk/>
          <pc:sldMk cId="2517151829" sldId="409"/>
        </pc:sldMkLst>
      </pc:sldChg>
      <pc:sldChg chg="addSp modSp add mod modAnim">
        <pc:chgData name="Curtis R. Devillers" userId="e13660d1-5c8f-4d58-b997-cf7d5f8eeb3c" providerId="ADAL" clId="{D913283F-D834-4C93-9382-283E06EE6CE3}" dt="2021-02-11T14:50:26.636" v="2368"/>
        <pc:sldMkLst>
          <pc:docMk/>
          <pc:sldMk cId="1733296282" sldId="410"/>
        </pc:sldMkLst>
        <pc:spChg chg="add mod">
          <ac:chgData name="Curtis R. Devillers" userId="e13660d1-5c8f-4d58-b997-cf7d5f8eeb3c" providerId="ADAL" clId="{D913283F-D834-4C93-9382-283E06EE6CE3}" dt="2021-02-11T14:47:31.343" v="2350" actId="1076"/>
          <ac:spMkLst>
            <pc:docMk/>
            <pc:sldMk cId="1733296282" sldId="410"/>
            <ac:spMk id="5" creationId="{3C4DD997-2608-4A4F-846E-A13E07DAD34E}"/>
          </ac:spMkLst>
        </pc:spChg>
        <pc:spChg chg="add mod">
          <ac:chgData name="Curtis R. Devillers" userId="e13660d1-5c8f-4d58-b997-cf7d5f8eeb3c" providerId="ADAL" clId="{D913283F-D834-4C93-9382-283E06EE6CE3}" dt="2021-02-11T14:48:14.140" v="2357" actId="14100"/>
          <ac:spMkLst>
            <pc:docMk/>
            <pc:sldMk cId="1733296282" sldId="410"/>
            <ac:spMk id="7" creationId="{49A4B617-792D-458A-874B-968048F28F30}"/>
          </ac:spMkLst>
        </pc:spChg>
        <pc:spChg chg="add mod">
          <ac:chgData name="Curtis R. Devillers" userId="e13660d1-5c8f-4d58-b997-cf7d5f8eeb3c" providerId="ADAL" clId="{D913283F-D834-4C93-9382-283E06EE6CE3}" dt="2021-02-11T14:48:31.222" v="2360" actId="12"/>
          <ac:spMkLst>
            <pc:docMk/>
            <pc:sldMk cId="1733296282" sldId="410"/>
            <ac:spMk id="9" creationId="{60DD4CC1-50CC-4A18-A9F0-E3EEA36BA431}"/>
          </ac:spMkLst>
        </pc:spChg>
        <pc:picChg chg="add mod">
          <ac:chgData name="Curtis R. Devillers" userId="e13660d1-5c8f-4d58-b997-cf7d5f8eeb3c" providerId="ADAL" clId="{D913283F-D834-4C93-9382-283E06EE6CE3}" dt="2021-02-11T14:50:08.084" v="2366" actId="1076"/>
          <ac:picMkLst>
            <pc:docMk/>
            <pc:sldMk cId="1733296282" sldId="410"/>
            <ac:picMk id="6146" creationId="{26926F08-2E7A-4BDC-9208-AE2648C820DF}"/>
          </ac:picMkLst>
        </pc:picChg>
      </pc:sldChg>
      <pc:sldChg chg="addSp modSp add mod modAnim">
        <pc:chgData name="Curtis R. Devillers" userId="e13660d1-5c8f-4d58-b997-cf7d5f8eeb3c" providerId="ADAL" clId="{D913283F-D834-4C93-9382-283E06EE6CE3}" dt="2021-02-11T14:47:10.273" v="2348"/>
        <pc:sldMkLst>
          <pc:docMk/>
          <pc:sldMk cId="2478591104" sldId="411"/>
        </pc:sldMkLst>
        <pc:spChg chg="add mod">
          <ac:chgData name="Curtis R. Devillers" userId="e13660d1-5c8f-4d58-b997-cf7d5f8eeb3c" providerId="ADAL" clId="{D913283F-D834-4C93-9382-283E06EE6CE3}" dt="2021-02-11T14:44:46.366" v="2326" actId="6549"/>
          <ac:spMkLst>
            <pc:docMk/>
            <pc:sldMk cId="2478591104" sldId="411"/>
            <ac:spMk id="5" creationId="{6E68BDDD-4EB9-4E92-8FBD-048B4FE7C1B3}"/>
          </ac:spMkLst>
        </pc:spChg>
        <pc:spChg chg="add mod">
          <ac:chgData name="Curtis R. Devillers" userId="e13660d1-5c8f-4d58-b997-cf7d5f8eeb3c" providerId="ADAL" clId="{D913283F-D834-4C93-9382-283E06EE6CE3}" dt="2021-02-11T14:46:31.452" v="2343" actId="12"/>
          <ac:spMkLst>
            <pc:docMk/>
            <pc:sldMk cId="2478591104" sldId="411"/>
            <ac:spMk id="7" creationId="{02E04FD3-104D-4ED9-B9F2-8A3F60473046}"/>
          </ac:spMkLst>
        </pc:spChg>
        <pc:spChg chg="add mod">
          <ac:chgData name="Curtis R. Devillers" userId="e13660d1-5c8f-4d58-b997-cf7d5f8eeb3c" providerId="ADAL" clId="{D913283F-D834-4C93-9382-283E06EE6CE3}" dt="2021-02-11T14:46:54.857" v="2345" actId="1076"/>
          <ac:spMkLst>
            <pc:docMk/>
            <pc:sldMk cId="2478591104" sldId="411"/>
            <ac:spMk id="9" creationId="{9AF8DCDA-627E-4F24-8A7B-2DDF3FAE81A3}"/>
          </ac:spMkLst>
        </pc:spChg>
        <pc:spChg chg="add mod">
          <ac:chgData name="Curtis R. Devillers" userId="e13660d1-5c8f-4d58-b997-cf7d5f8eeb3c" providerId="ADAL" clId="{D913283F-D834-4C93-9382-283E06EE6CE3}" dt="2021-02-11T14:46:46.748" v="2344" actId="1076"/>
          <ac:spMkLst>
            <pc:docMk/>
            <pc:sldMk cId="2478591104" sldId="411"/>
            <ac:spMk id="11" creationId="{8CC1CA75-C405-427D-BA59-58A8A7D644C0}"/>
          </ac:spMkLst>
        </pc:spChg>
      </pc:sldChg>
      <pc:sldChg chg="addSp modSp add mod modAnim">
        <pc:chgData name="Curtis R. Devillers" userId="e13660d1-5c8f-4d58-b997-cf7d5f8eeb3c" providerId="ADAL" clId="{D913283F-D834-4C93-9382-283E06EE6CE3}" dt="2021-02-11T15:02:34.716" v="2426"/>
        <pc:sldMkLst>
          <pc:docMk/>
          <pc:sldMk cId="3957225878" sldId="412"/>
        </pc:sldMkLst>
        <pc:spChg chg="add mod">
          <ac:chgData name="Curtis R. Devillers" userId="e13660d1-5c8f-4d58-b997-cf7d5f8eeb3c" providerId="ADAL" clId="{D913283F-D834-4C93-9382-283E06EE6CE3}" dt="2021-02-11T14:58:16.255" v="2414" actId="14100"/>
          <ac:spMkLst>
            <pc:docMk/>
            <pc:sldMk cId="3957225878" sldId="412"/>
            <ac:spMk id="10" creationId="{C94B99C9-4A44-4CBD-959E-D117750CA7CB}"/>
          </ac:spMkLst>
        </pc:spChg>
        <pc:spChg chg="add mod">
          <ac:chgData name="Curtis R. Devillers" userId="e13660d1-5c8f-4d58-b997-cf7d5f8eeb3c" providerId="ADAL" clId="{D913283F-D834-4C93-9382-283E06EE6CE3}" dt="2021-02-11T14:58:35.022" v="2417" actId="14100"/>
          <ac:spMkLst>
            <pc:docMk/>
            <pc:sldMk cId="3957225878" sldId="412"/>
            <ac:spMk id="12" creationId="{2F6ACB21-94E7-4FBB-B774-16829C8C3A6D}"/>
          </ac:spMkLst>
        </pc:spChg>
        <pc:spChg chg="add mod">
          <ac:chgData name="Curtis R. Devillers" userId="e13660d1-5c8f-4d58-b997-cf7d5f8eeb3c" providerId="ADAL" clId="{D913283F-D834-4C93-9382-283E06EE6CE3}" dt="2021-02-11T15:01:08.550" v="2419" actId="1076"/>
          <ac:spMkLst>
            <pc:docMk/>
            <pc:sldMk cId="3957225878" sldId="412"/>
            <ac:spMk id="14" creationId="{28000831-EC62-4752-AAB6-6A02E8B90960}"/>
          </ac:spMkLst>
        </pc:spChg>
        <pc:spChg chg="add mod">
          <ac:chgData name="Curtis R. Devillers" userId="e13660d1-5c8f-4d58-b997-cf7d5f8eeb3c" providerId="ADAL" clId="{D913283F-D834-4C93-9382-283E06EE6CE3}" dt="2021-02-11T15:01:23.268" v="2421" actId="1076"/>
          <ac:spMkLst>
            <pc:docMk/>
            <pc:sldMk cId="3957225878" sldId="412"/>
            <ac:spMk id="16" creationId="{DCD1708A-6902-4125-831C-9431A7EA9FF5}"/>
          </ac:spMkLst>
        </pc:spChg>
        <pc:picChg chg="add mod">
          <ac:chgData name="Curtis R. Devillers" userId="e13660d1-5c8f-4d58-b997-cf7d5f8eeb3c" providerId="ADAL" clId="{D913283F-D834-4C93-9382-283E06EE6CE3}" dt="2021-02-11T14:57:23.488" v="2405"/>
          <ac:picMkLst>
            <pc:docMk/>
            <pc:sldMk cId="3957225878" sldId="412"/>
            <ac:picMk id="6" creationId="{D5D8FBFB-C9B2-46D5-94D4-0634908E03D3}"/>
          </ac:picMkLst>
        </pc:picChg>
        <pc:picChg chg="add mod">
          <ac:chgData name="Curtis R. Devillers" userId="e13660d1-5c8f-4d58-b997-cf7d5f8eeb3c" providerId="ADAL" clId="{D913283F-D834-4C93-9382-283E06EE6CE3}" dt="2021-02-11T14:57:30.713" v="2406"/>
          <ac:picMkLst>
            <pc:docMk/>
            <pc:sldMk cId="3957225878" sldId="412"/>
            <ac:picMk id="7" creationId="{EE409E9C-9322-4462-AC7D-544D1AA4D221}"/>
          </ac:picMkLst>
        </pc:picChg>
        <pc:picChg chg="add mod">
          <ac:chgData name="Curtis R. Devillers" userId="e13660d1-5c8f-4d58-b997-cf7d5f8eeb3c" providerId="ADAL" clId="{D913283F-D834-4C93-9382-283E06EE6CE3}" dt="2021-02-11T14:57:37.912" v="2407"/>
          <ac:picMkLst>
            <pc:docMk/>
            <pc:sldMk cId="3957225878" sldId="412"/>
            <ac:picMk id="8" creationId="{004DBD6C-4A64-465B-86DB-5FE149247AD5}"/>
          </ac:picMkLst>
        </pc:picChg>
        <pc:picChg chg="add mod">
          <ac:chgData name="Curtis R. Devillers" userId="e13660d1-5c8f-4d58-b997-cf7d5f8eeb3c" providerId="ADAL" clId="{D913283F-D834-4C93-9382-283E06EE6CE3}" dt="2021-02-11T15:01:48.620" v="2423" actId="1076"/>
          <ac:picMkLst>
            <pc:docMk/>
            <pc:sldMk cId="3957225878" sldId="412"/>
            <ac:picMk id="9" creationId="{C4C590A3-62AD-4482-B486-80D926F7A772}"/>
          </ac:picMkLst>
        </pc:picChg>
      </pc:sldChg>
      <pc:sldChg chg="addSp modSp add mod modAnim">
        <pc:chgData name="Curtis R. Devillers" userId="e13660d1-5c8f-4d58-b997-cf7d5f8eeb3c" providerId="ADAL" clId="{D913283F-D834-4C93-9382-283E06EE6CE3}" dt="2021-02-11T14:56:26.824" v="2399"/>
        <pc:sldMkLst>
          <pc:docMk/>
          <pc:sldMk cId="1510708508" sldId="413"/>
        </pc:sldMkLst>
        <pc:spChg chg="add mod">
          <ac:chgData name="Curtis R. Devillers" userId="e13660d1-5c8f-4d58-b997-cf7d5f8eeb3c" providerId="ADAL" clId="{D913283F-D834-4C93-9382-283E06EE6CE3}" dt="2021-02-11T14:55:38.190" v="2393" actId="1076"/>
          <ac:spMkLst>
            <pc:docMk/>
            <pc:sldMk cId="1510708508" sldId="413"/>
            <ac:spMk id="7" creationId="{CA07E776-4DB2-4164-B6A1-BF1A26ADFC79}"/>
          </ac:spMkLst>
        </pc:spChg>
        <pc:spChg chg="add mod">
          <ac:chgData name="Curtis R. Devillers" userId="e13660d1-5c8f-4d58-b997-cf7d5f8eeb3c" providerId="ADAL" clId="{D913283F-D834-4C93-9382-283E06EE6CE3}" dt="2021-02-11T14:56:00.169" v="2395" actId="1076"/>
          <ac:spMkLst>
            <pc:docMk/>
            <pc:sldMk cId="1510708508" sldId="413"/>
            <ac:spMk id="9" creationId="{38DA8B6D-6171-43DF-8782-F2DD9BABDC65}"/>
          </ac:spMkLst>
        </pc:spChg>
        <pc:spChg chg="add mod">
          <ac:chgData name="Curtis R. Devillers" userId="e13660d1-5c8f-4d58-b997-cf7d5f8eeb3c" providerId="ADAL" clId="{D913283F-D834-4C93-9382-283E06EE6CE3}" dt="2021-02-11T14:56:16.141" v="2397" actId="1076"/>
          <ac:spMkLst>
            <pc:docMk/>
            <pc:sldMk cId="1510708508" sldId="413"/>
            <ac:spMk id="11" creationId="{BCCE348D-C799-4B54-83DE-9A9A715645B6}"/>
          </ac:spMkLst>
        </pc:spChg>
        <pc:picChg chg="add mod">
          <ac:chgData name="Curtis R. Devillers" userId="e13660d1-5c8f-4d58-b997-cf7d5f8eeb3c" providerId="ADAL" clId="{D913283F-D834-4C93-9382-283E06EE6CE3}" dt="2021-02-11T14:55:11.117" v="2389" actId="1076"/>
          <ac:picMkLst>
            <pc:docMk/>
            <pc:sldMk cId="1510708508" sldId="413"/>
            <ac:picMk id="6" creationId="{0FB04650-D1A5-44E2-8481-73AE50AB644F}"/>
          </ac:picMkLst>
        </pc:picChg>
      </pc:sldChg>
      <pc:sldChg chg="addSp modSp add mod modAnim">
        <pc:chgData name="Curtis R. Devillers" userId="e13660d1-5c8f-4d58-b997-cf7d5f8eeb3c" providerId="ADAL" clId="{D913283F-D834-4C93-9382-283E06EE6CE3}" dt="2021-02-11T14:54:39.811" v="2387"/>
        <pc:sldMkLst>
          <pc:docMk/>
          <pc:sldMk cId="3769129795" sldId="414"/>
        </pc:sldMkLst>
        <pc:spChg chg="add mod">
          <ac:chgData name="Curtis R. Devillers" userId="e13660d1-5c8f-4d58-b997-cf7d5f8eeb3c" providerId="ADAL" clId="{D913283F-D834-4C93-9382-283E06EE6CE3}" dt="2021-02-11T14:53:41.421" v="2379" actId="12"/>
          <ac:spMkLst>
            <pc:docMk/>
            <pc:sldMk cId="3769129795" sldId="414"/>
            <ac:spMk id="6" creationId="{43516D09-4FEA-4BEF-9C6F-04E0D4324796}"/>
          </ac:spMkLst>
        </pc:spChg>
        <pc:spChg chg="add mod">
          <ac:chgData name="Curtis R. Devillers" userId="e13660d1-5c8f-4d58-b997-cf7d5f8eeb3c" providerId="ADAL" clId="{D913283F-D834-4C93-9382-283E06EE6CE3}" dt="2021-02-11T14:54:21.295" v="2384" actId="1076"/>
          <ac:spMkLst>
            <pc:docMk/>
            <pc:sldMk cId="3769129795" sldId="414"/>
            <ac:spMk id="9" creationId="{26BD0492-795A-40A0-9BDF-F028C8D4D09F}"/>
          </ac:spMkLst>
        </pc:spChg>
        <pc:spChg chg="add mod">
          <ac:chgData name="Curtis R. Devillers" userId="e13660d1-5c8f-4d58-b997-cf7d5f8eeb3c" providerId="ADAL" clId="{D913283F-D834-4C93-9382-283E06EE6CE3}" dt="2021-02-11T14:54:25.793" v="2385" actId="1076"/>
          <ac:spMkLst>
            <pc:docMk/>
            <pc:sldMk cId="3769129795" sldId="414"/>
            <ac:spMk id="11" creationId="{59E1D8E5-5B4C-4BA2-889B-E911ADD97766}"/>
          </ac:spMkLst>
        </pc:spChg>
        <pc:picChg chg="add mod">
          <ac:chgData name="Curtis R. Devillers" userId="e13660d1-5c8f-4d58-b997-cf7d5f8eeb3c" providerId="ADAL" clId="{D913283F-D834-4C93-9382-283E06EE6CE3}" dt="2021-02-11T14:54:13.102" v="2383" actId="14100"/>
          <ac:picMkLst>
            <pc:docMk/>
            <pc:sldMk cId="3769129795" sldId="414"/>
            <ac:picMk id="7" creationId="{07596F31-0163-401B-974A-884A8584391D}"/>
          </ac:picMkLst>
        </pc:picChg>
      </pc:sldChg>
      <pc:sldChg chg="addSp modSp add mod">
        <pc:chgData name="Curtis R. Devillers" userId="e13660d1-5c8f-4d58-b997-cf7d5f8eeb3c" providerId="ADAL" clId="{D913283F-D834-4C93-9382-283E06EE6CE3}" dt="2021-02-11T16:01:50.119" v="2476" actId="1076"/>
        <pc:sldMkLst>
          <pc:docMk/>
          <pc:sldMk cId="2937819711" sldId="415"/>
        </pc:sldMkLst>
        <pc:spChg chg="add mod">
          <ac:chgData name="Curtis R. Devillers" userId="e13660d1-5c8f-4d58-b997-cf7d5f8eeb3c" providerId="ADAL" clId="{D913283F-D834-4C93-9382-283E06EE6CE3}" dt="2021-02-11T15:59:47.176" v="2471" actId="20577"/>
          <ac:spMkLst>
            <pc:docMk/>
            <pc:sldMk cId="2937819711" sldId="415"/>
            <ac:spMk id="6" creationId="{DE413D3C-86A4-466B-849C-24B493C7824C}"/>
          </ac:spMkLst>
        </pc:spChg>
        <pc:spChg chg="add mod">
          <ac:chgData name="Curtis R. Devillers" userId="e13660d1-5c8f-4d58-b997-cf7d5f8eeb3c" providerId="ADAL" clId="{D913283F-D834-4C93-9382-283E06EE6CE3}" dt="2021-02-11T16:01:41.333" v="2474" actId="14100"/>
          <ac:spMkLst>
            <pc:docMk/>
            <pc:sldMk cId="2937819711" sldId="415"/>
            <ac:spMk id="8" creationId="{D3CECDCA-0EEE-4367-906C-EF9409A1D184}"/>
          </ac:spMkLst>
        </pc:spChg>
        <pc:picChg chg="add mod">
          <ac:chgData name="Curtis R. Devillers" userId="e13660d1-5c8f-4d58-b997-cf7d5f8eeb3c" providerId="ADAL" clId="{D913283F-D834-4C93-9382-283E06EE6CE3}" dt="2021-02-11T16:01:50.119" v="2476" actId="1076"/>
          <ac:picMkLst>
            <pc:docMk/>
            <pc:sldMk cId="2937819711" sldId="415"/>
            <ac:picMk id="9" creationId="{7F6BB3F9-34B3-4C17-9A1D-7F42DF66B9E7}"/>
          </ac:picMkLst>
        </pc:picChg>
      </pc:sldChg>
      <pc:sldChg chg="addSp modSp add mod modAnim">
        <pc:chgData name="Curtis R. Devillers" userId="e13660d1-5c8f-4d58-b997-cf7d5f8eeb3c" providerId="ADAL" clId="{D913283F-D834-4C93-9382-283E06EE6CE3}" dt="2021-02-11T15:58:47.229" v="2459"/>
        <pc:sldMkLst>
          <pc:docMk/>
          <pc:sldMk cId="3706267739" sldId="416"/>
        </pc:sldMkLst>
        <pc:spChg chg="add mod">
          <ac:chgData name="Curtis R. Devillers" userId="e13660d1-5c8f-4d58-b997-cf7d5f8eeb3c" providerId="ADAL" clId="{D913283F-D834-4C93-9382-283E06EE6CE3}" dt="2021-02-11T15:57:45.378" v="2451" actId="1076"/>
          <ac:spMkLst>
            <pc:docMk/>
            <pc:sldMk cId="3706267739" sldId="416"/>
            <ac:spMk id="7" creationId="{94BA2C43-8CDF-4D7F-86C4-5D80B7920497}"/>
          </ac:spMkLst>
        </pc:spChg>
        <pc:spChg chg="add mod">
          <ac:chgData name="Curtis R. Devillers" userId="e13660d1-5c8f-4d58-b997-cf7d5f8eeb3c" providerId="ADAL" clId="{D913283F-D834-4C93-9382-283E06EE6CE3}" dt="2021-02-11T15:58:02.348" v="2454" actId="14100"/>
          <ac:spMkLst>
            <pc:docMk/>
            <pc:sldMk cId="3706267739" sldId="416"/>
            <ac:spMk id="9" creationId="{3AF0B7C4-38A9-4F7A-B4EB-876A98CCD772}"/>
          </ac:spMkLst>
        </pc:spChg>
        <pc:spChg chg="add mod">
          <ac:chgData name="Curtis R. Devillers" userId="e13660d1-5c8f-4d58-b997-cf7d5f8eeb3c" providerId="ADAL" clId="{D913283F-D834-4C93-9382-283E06EE6CE3}" dt="2021-02-11T15:58:24.472" v="2457" actId="1076"/>
          <ac:spMkLst>
            <pc:docMk/>
            <pc:sldMk cId="3706267739" sldId="416"/>
            <ac:spMk id="11" creationId="{3B912C36-C136-44BE-AA6B-2F4A32F30650}"/>
          </ac:spMkLst>
        </pc:spChg>
        <pc:picChg chg="add mod">
          <ac:chgData name="Curtis R. Devillers" userId="e13660d1-5c8f-4d58-b997-cf7d5f8eeb3c" providerId="ADAL" clId="{D913283F-D834-4C93-9382-283E06EE6CE3}" dt="2021-02-11T15:58:07.659" v="2455" actId="1076"/>
          <ac:picMkLst>
            <pc:docMk/>
            <pc:sldMk cId="3706267739" sldId="416"/>
            <ac:picMk id="6" creationId="{5FA794C5-D9B3-46F9-ABA2-5D194AA34109}"/>
          </ac:picMkLst>
        </pc:picChg>
      </pc:sldChg>
      <pc:sldChg chg="addSp modSp add mod modAnim">
        <pc:chgData name="Curtis R. Devillers" userId="e13660d1-5c8f-4d58-b997-cf7d5f8eeb3c" providerId="ADAL" clId="{D913283F-D834-4C93-9382-283E06EE6CE3}" dt="2021-02-11T15:56:42.016" v="2445"/>
        <pc:sldMkLst>
          <pc:docMk/>
          <pc:sldMk cId="2123585482" sldId="417"/>
        </pc:sldMkLst>
        <pc:spChg chg="add mod">
          <ac:chgData name="Curtis R. Devillers" userId="e13660d1-5c8f-4d58-b997-cf7d5f8eeb3c" providerId="ADAL" clId="{D913283F-D834-4C93-9382-283E06EE6CE3}" dt="2021-02-11T15:55:20.086" v="2430" actId="1076"/>
          <ac:spMkLst>
            <pc:docMk/>
            <pc:sldMk cId="2123585482" sldId="417"/>
            <ac:spMk id="6" creationId="{42743D28-21C4-47F2-860C-8C0B9B04278F}"/>
          </ac:spMkLst>
        </pc:spChg>
        <pc:spChg chg="add mod">
          <ac:chgData name="Curtis R. Devillers" userId="e13660d1-5c8f-4d58-b997-cf7d5f8eeb3c" providerId="ADAL" clId="{D913283F-D834-4C93-9382-283E06EE6CE3}" dt="2021-02-11T15:55:37.946" v="2433" actId="1076"/>
          <ac:spMkLst>
            <pc:docMk/>
            <pc:sldMk cId="2123585482" sldId="417"/>
            <ac:spMk id="8" creationId="{902B0827-4F1D-4DBA-BDCF-66222C83522E}"/>
          </ac:spMkLst>
        </pc:spChg>
        <pc:spChg chg="add mod">
          <ac:chgData name="Curtis R. Devillers" userId="e13660d1-5c8f-4d58-b997-cf7d5f8eeb3c" providerId="ADAL" clId="{D913283F-D834-4C93-9382-283E06EE6CE3}" dt="2021-02-11T15:55:59.757" v="2437" actId="1076"/>
          <ac:spMkLst>
            <pc:docMk/>
            <pc:sldMk cId="2123585482" sldId="417"/>
            <ac:spMk id="10" creationId="{B9BF79A8-EB7D-4130-A674-7CD311760A4D}"/>
          </ac:spMkLst>
        </pc:spChg>
        <pc:spChg chg="add mod">
          <ac:chgData name="Curtis R. Devillers" userId="e13660d1-5c8f-4d58-b997-cf7d5f8eeb3c" providerId="ADAL" clId="{D913283F-D834-4C93-9382-283E06EE6CE3}" dt="2021-02-11T15:56:25.943" v="2442" actId="1076"/>
          <ac:spMkLst>
            <pc:docMk/>
            <pc:sldMk cId="2123585482" sldId="417"/>
            <ac:spMk id="12" creationId="{C5B1A043-25B1-4581-BC1F-2A3DA15F1FAC}"/>
          </ac:spMkLst>
        </pc:spChg>
      </pc:sldChg>
      <pc:sldChg chg="addSp modSp add mod modAnim">
        <pc:chgData name="Curtis R. Devillers" userId="e13660d1-5c8f-4d58-b997-cf7d5f8eeb3c" providerId="ADAL" clId="{D913283F-D834-4C93-9382-283E06EE6CE3}" dt="2021-02-11T16:23:36.342" v="2556"/>
        <pc:sldMkLst>
          <pc:docMk/>
          <pc:sldMk cId="1858868500" sldId="418"/>
        </pc:sldMkLst>
        <pc:spChg chg="add mod">
          <ac:chgData name="Curtis R. Devillers" userId="e13660d1-5c8f-4d58-b997-cf7d5f8eeb3c" providerId="ADAL" clId="{D913283F-D834-4C93-9382-283E06EE6CE3}" dt="2021-02-11T16:07:15.937" v="2518" actId="14100"/>
          <ac:spMkLst>
            <pc:docMk/>
            <pc:sldMk cId="1858868500" sldId="418"/>
            <ac:spMk id="6" creationId="{5A71C57E-71D2-4304-A259-918E9230063C}"/>
          </ac:spMkLst>
        </pc:spChg>
        <pc:spChg chg="add mod">
          <ac:chgData name="Curtis R. Devillers" userId="e13660d1-5c8f-4d58-b997-cf7d5f8eeb3c" providerId="ADAL" clId="{D913283F-D834-4C93-9382-283E06EE6CE3}" dt="2021-02-11T16:07:55.345" v="2521" actId="1076"/>
          <ac:spMkLst>
            <pc:docMk/>
            <pc:sldMk cId="1858868500" sldId="418"/>
            <ac:spMk id="8" creationId="{7D18E8B6-8C1D-4C8E-81F1-B79EB3154490}"/>
          </ac:spMkLst>
        </pc:spChg>
        <pc:spChg chg="add mod">
          <ac:chgData name="Curtis R. Devillers" userId="e13660d1-5c8f-4d58-b997-cf7d5f8eeb3c" providerId="ADAL" clId="{D913283F-D834-4C93-9382-283E06EE6CE3}" dt="2021-02-11T16:08:14.699" v="2524" actId="14100"/>
          <ac:spMkLst>
            <pc:docMk/>
            <pc:sldMk cId="1858868500" sldId="418"/>
            <ac:spMk id="10" creationId="{59AF3EB7-1570-4B41-B4AD-8E1B8CBF9FFB}"/>
          </ac:spMkLst>
        </pc:spChg>
        <pc:spChg chg="add mod">
          <ac:chgData name="Curtis R. Devillers" userId="e13660d1-5c8f-4d58-b997-cf7d5f8eeb3c" providerId="ADAL" clId="{D913283F-D834-4C93-9382-283E06EE6CE3}" dt="2021-02-11T16:20:13.652" v="2534" actId="1076"/>
          <ac:spMkLst>
            <pc:docMk/>
            <pc:sldMk cId="1858868500" sldId="418"/>
            <ac:spMk id="12" creationId="{C22F7FFF-F598-4E3B-B5A9-F2142C0D1E2B}"/>
          </ac:spMkLst>
        </pc:spChg>
        <pc:spChg chg="add mod">
          <ac:chgData name="Curtis R. Devillers" userId="e13660d1-5c8f-4d58-b997-cf7d5f8eeb3c" providerId="ADAL" clId="{D913283F-D834-4C93-9382-283E06EE6CE3}" dt="2021-02-11T16:21:37.989" v="2542" actId="1076"/>
          <ac:spMkLst>
            <pc:docMk/>
            <pc:sldMk cId="1858868500" sldId="418"/>
            <ac:spMk id="14" creationId="{59B88A74-4613-4894-AE3D-EAF2655ECD60}"/>
          </ac:spMkLst>
        </pc:spChg>
        <pc:spChg chg="add mod">
          <ac:chgData name="Curtis R. Devillers" userId="e13660d1-5c8f-4d58-b997-cf7d5f8eeb3c" providerId="ADAL" clId="{D913283F-D834-4C93-9382-283E06EE6CE3}" dt="2021-02-11T16:21:43.985" v="2543" actId="1076"/>
          <ac:spMkLst>
            <pc:docMk/>
            <pc:sldMk cId="1858868500" sldId="418"/>
            <ac:spMk id="16" creationId="{FB69D42A-1757-4FC0-921F-0FB20929E3B1}"/>
          </ac:spMkLst>
        </pc:spChg>
        <pc:spChg chg="add mod">
          <ac:chgData name="Curtis R. Devillers" userId="e13660d1-5c8f-4d58-b997-cf7d5f8eeb3c" providerId="ADAL" clId="{D913283F-D834-4C93-9382-283E06EE6CE3}" dt="2021-02-11T16:22:07.063" v="2546" actId="1076"/>
          <ac:spMkLst>
            <pc:docMk/>
            <pc:sldMk cId="1858868500" sldId="418"/>
            <ac:spMk id="18" creationId="{A67D0A02-2819-4052-9217-F7E118C2FAEB}"/>
          </ac:spMkLst>
        </pc:spChg>
        <pc:spChg chg="add mod">
          <ac:chgData name="Curtis R. Devillers" userId="e13660d1-5c8f-4d58-b997-cf7d5f8eeb3c" providerId="ADAL" clId="{D913283F-D834-4C93-9382-283E06EE6CE3}" dt="2021-02-11T16:22:39.279" v="2550" actId="1076"/>
          <ac:spMkLst>
            <pc:docMk/>
            <pc:sldMk cId="1858868500" sldId="418"/>
            <ac:spMk id="20" creationId="{E27C4996-FE74-48F0-9584-906C419A8074}"/>
          </ac:spMkLst>
        </pc:spChg>
      </pc:sldChg>
      <pc:sldChg chg="addSp modSp add mod modAnim">
        <pc:chgData name="Curtis R. Devillers" userId="e13660d1-5c8f-4d58-b997-cf7d5f8eeb3c" providerId="ADAL" clId="{D913283F-D834-4C93-9382-283E06EE6CE3}" dt="2021-02-11T16:05:08.017" v="2515"/>
        <pc:sldMkLst>
          <pc:docMk/>
          <pc:sldMk cId="2141675007" sldId="419"/>
        </pc:sldMkLst>
        <pc:spChg chg="add mod">
          <ac:chgData name="Curtis R. Devillers" userId="e13660d1-5c8f-4d58-b997-cf7d5f8eeb3c" providerId="ADAL" clId="{D913283F-D834-4C93-9382-283E06EE6CE3}" dt="2021-02-11T16:04:15.246" v="2506" actId="20577"/>
          <ac:spMkLst>
            <pc:docMk/>
            <pc:sldMk cId="2141675007" sldId="419"/>
            <ac:spMk id="6" creationId="{4117E286-A682-4C95-BAA7-FE3D6DC962D4}"/>
          </ac:spMkLst>
        </pc:spChg>
        <pc:spChg chg="add mod">
          <ac:chgData name="Curtis R. Devillers" userId="e13660d1-5c8f-4d58-b997-cf7d5f8eeb3c" providerId="ADAL" clId="{D913283F-D834-4C93-9382-283E06EE6CE3}" dt="2021-02-11T16:04:32.084" v="2509" actId="14100"/>
          <ac:spMkLst>
            <pc:docMk/>
            <pc:sldMk cId="2141675007" sldId="419"/>
            <ac:spMk id="8" creationId="{ADD6AE08-A2E8-4ED2-88B1-7EE4715F276D}"/>
          </ac:spMkLst>
        </pc:spChg>
        <pc:spChg chg="add mod">
          <ac:chgData name="Curtis R. Devillers" userId="e13660d1-5c8f-4d58-b997-cf7d5f8eeb3c" providerId="ADAL" clId="{D913283F-D834-4C93-9382-283E06EE6CE3}" dt="2021-02-11T16:04:58.500" v="2514" actId="1076"/>
          <ac:spMkLst>
            <pc:docMk/>
            <pc:sldMk cId="2141675007" sldId="419"/>
            <ac:spMk id="10" creationId="{29BCC2DC-5EE8-4B40-B470-A2BA3061FBC9}"/>
          </ac:spMkLst>
        </pc:spChg>
      </pc:sldChg>
      <pc:sldChg chg="addSp modSp add mod modAnim">
        <pc:chgData name="Curtis R. Devillers" userId="e13660d1-5c8f-4d58-b997-cf7d5f8eeb3c" providerId="ADAL" clId="{D913283F-D834-4C93-9382-283E06EE6CE3}" dt="2021-02-11T16:03:35.491" v="2495"/>
        <pc:sldMkLst>
          <pc:docMk/>
          <pc:sldMk cId="3086710104" sldId="420"/>
        </pc:sldMkLst>
        <pc:spChg chg="add mod">
          <ac:chgData name="Curtis R. Devillers" userId="e13660d1-5c8f-4d58-b997-cf7d5f8eeb3c" providerId="ADAL" clId="{D913283F-D834-4C93-9382-283E06EE6CE3}" dt="2021-02-11T16:02:44.376" v="2486" actId="20577"/>
          <ac:spMkLst>
            <pc:docMk/>
            <pc:sldMk cId="3086710104" sldId="420"/>
            <ac:spMk id="6" creationId="{B52FE8ED-311B-41B7-B9E8-AB61CE3E5305}"/>
          </ac:spMkLst>
        </pc:spChg>
        <pc:spChg chg="add mod">
          <ac:chgData name="Curtis R. Devillers" userId="e13660d1-5c8f-4d58-b997-cf7d5f8eeb3c" providerId="ADAL" clId="{D913283F-D834-4C93-9382-283E06EE6CE3}" dt="2021-02-11T16:03:04.186" v="2489" actId="14100"/>
          <ac:spMkLst>
            <pc:docMk/>
            <pc:sldMk cId="3086710104" sldId="420"/>
            <ac:spMk id="8" creationId="{39731D05-5028-4EDE-BFAB-E045B3B7B159}"/>
          </ac:spMkLst>
        </pc:spChg>
        <pc:spChg chg="add mod">
          <ac:chgData name="Curtis R. Devillers" userId="e13660d1-5c8f-4d58-b997-cf7d5f8eeb3c" providerId="ADAL" clId="{D913283F-D834-4C93-9382-283E06EE6CE3}" dt="2021-02-11T16:03:29.122" v="2494" actId="1076"/>
          <ac:spMkLst>
            <pc:docMk/>
            <pc:sldMk cId="3086710104" sldId="420"/>
            <ac:spMk id="10" creationId="{2DFBDF1C-E189-470D-B353-C777FD091C49}"/>
          </ac:spMkLst>
        </pc:spChg>
      </pc:sldChg>
      <pc:sldChg chg="addSp delSp modSp mod modAnim">
        <pc:chgData name="Curtis R. Devillers" userId="e13660d1-5c8f-4d58-b997-cf7d5f8eeb3c" providerId="ADAL" clId="{D913283F-D834-4C93-9382-283E06EE6CE3}" dt="2021-02-11T16:36:41.204" v="2595" actId="1076"/>
        <pc:sldMkLst>
          <pc:docMk/>
          <pc:sldMk cId="397220880" sldId="421"/>
        </pc:sldMkLst>
        <pc:spChg chg="add del mod">
          <ac:chgData name="Curtis R. Devillers" userId="e13660d1-5c8f-4d58-b997-cf7d5f8eeb3c" providerId="ADAL" clId="{D913283F-D834-4C93-9382-283E06EE6CE3}" dt="2021-02-11T16:32:01.603" v="2579" actId="21"/>
          <ac:spMkLst>
            <pc:docMk/>
            <pc:sldMk cId="397220880" sldId="421"/>
            <ac:spMk id="5" creationId="{3BC28820-3840-4BEB-9A64-401E9ADE9586}"/>
          </ac:spMkLst>
        </pc:spChg>
        <pc:spChg chg="add mod">
          <ac:chgData name="Curtis R. Devillers" userId="e13660d1-5c8f-4d58-b997-cf7d5f8eeb3c" providerId="ADAL" clId="{D913283F-D834-4C93-9382-283E06EE6CE3}" dt="2021-02-11T16:32:08.727" v="2580" actId="1076"/>
          <ac:spMkLst>
            <pc:docMk/>
            <pc:sldMk cId="397220880" sldId="421"/>
            <ac:spMk id="7" creationId="{61796758-80DE-4EE8-845A-A0B45D89DC68}"/>
          </ac:spMkLst>
        </pc:spChg>
        <pc:spChg chg="add mod">
          <ac:chgData name="Curtis R. Devillers" userId="e13660d1-5c8f-4d58-b997-cf7d5f8eeb3c" providerId="ADAL" clId="{D913283F-D834-4C93-9382-283E06EE6CE3}" dt="2021-02-11T16:36:41.204" v="2595" actId="1076"/>
          <ac:spMkLst>
            <pc:docMk/>
            <pc:sldMk cId="397220880" sldId="421"/>
            <ac:spMk id="10" creationId="{5D421733-352D-4A35-BECC-998637A5CD97}"/>
          </ac:spMkLst>
        </pc:spChg>
        <pc:spChg chg="add mod">
          <ac:chgData name="Curtis R. Devillers" userId="e13660d1-5c8f-4d58-b997-cf7d5f8eeb3c" providerId="ADAL" clId="{D913283F-D834-4C93-9382-283E06EE6CE3}" dt="2021-02-11T16:35:30.758" v="2590" actId="1076"/>
          <ac:spMkLst>
            <pc:docMk/>
            <pc:sldMk cId="397220880" sldId="421"/>
            <ac:spMk id="12" creationId="{13B7FF5C-689A-4605-B143-535E78AC3E4B}"/>
          </ac:spMkLst>
        </pc:spChg>
        <pc:picChg chg="add mod">
          <ac:chgData name="Curtis R. Devillers" userId="e13660d1-5c8f-4d58-b997-cf7d5f8eeb3c" providerId="ADAL" clId="{D913283F-D834-4C93-9382-283E06EE6CE3}" dt="2021-02-11T16:32:44.788" v="2582" actId="1076"/>
          <ac:picMkLst>
            <pc:docMk/>
            <pc:sldMk cId="397220880" sldId="421"/>
            <ac:picMk id="8" creationId="{EB031610-E6E6-44E1-8D1D-D591C6BD173A}"/>
          </ac:picMkLst>
        </pc:picChg>
      </pc:sldChg>
      <pc:sldChg chg="addSp modSp add mod ord modAnim">
        <pc:chgData name="Curtis R. Devillers" userId="e13660d1-5c8f-4d58-b997-cf7d5f8eeb3c" providerId="ADAL" clId="{D913283F-D834-4C93-9382-283E06EE6CE3}" dt="2021-02-11T16:31:30.347" v="2577"/>
        <pc:sldMkLst>
          <pc:docMk/>
          <pc:sldMk cId="1426827698" sldId="422"/>
        </pc:sldMkLst>
        <pc:spChg chg="add mod">
          <ac:chgData name="Curtis R. Devillers" userId="e13660d1-5c8f-4d58-b997-cf7d5f8eeb3c" providerId="ADAL" clId="{D913283F-D834-4C93-9382-283E06EE6CE3}" dt="2021-02-11T16:29:52.614" v="2571" actId="14100"/>
          <ac:spMkLst>
            <pc:docMk/>
            <pc:sldMk cId="1426827698" sldId="422"/>
            <ac:spMk id="6" creationId="{38A43AE0-64EA-408C-BFB2-85FDDB5CDAF6}"/>
          </ac:spMkLst>
        </pc:spChg>
        <pc:spChg chg="add mod">
          <ac:chgData name="Curtis R. Devillers" userId="e13660d1-5c8f-4d58-b997-cf7d5f8eeb3c" providerId="ADAL" clId="{D913283F-D834-4C93-9382-283E06EE6CE3}" dt="2021-02-11T16:30:17.009" v="2572" actId="1076"/>
          <ac:spMkLst>
            <pc:docMk/>
            <pc:sldMk cId="1426827698" sldId="422"/>
            <ac:spMk id="8" creationId="{F4616F9D-BC88-4831-A125-E2A710A32B9C}"/>
          </ac:spMkLst>
        </pc:spChg>
        <pc:spChg chg="add mod">
          <ac:chgData name="Curtis R. Devillers" userId="e13660d1-5c8f-4d58-b997-cf7d5f8eeb3c" providerId="ADAL" clId="{D913283F-D834-4C93-9382-283E06EE6CE3}" dt="2021-02-11T16:30:29.670" v="2573" actId="1076"/>
          <ac:spMkLst>
            <pc:docMk/>
            <pc:sldMk cId="1426827698" sldId="422"/>
            <ac:spMk id="10" creationId="{00F18697-729B-4C47-B80E-B67FA655840C}"/>
          </ac:spMkLst>
        </pc:spChg>
        <pc:picChg chg="add mod">
          <ac:chgData name="Curtis R. Devillers" userId="e13660d1-5c8f-4d58-b997-cf7d5f8eeb3c" providerId="ADAL" clId="{D913283F-D834-4C93-9382-283E06EE6CE3}" dt="2021-02-11T16:29:37.862" v="2569"/>
          <ac:picMkLst>
            <pc:docMk/>
            <pc:sldMk cId="1426827698" sldId="422"/>
            <ac:picMk id="11" creationId="{F009FC80-0BF1-4616-BC94-3DBACB5D02DF}"/>
          </ac:picMkLst>
        </pc:picChg>
      </pc:sldChg>
      <pc:sldChg chg="addSp modSp mod modAnim">
        <pc:chgData name="Curtis R. Devillers" userId="e13660d1-5c8f-4d58-b997-cf7d5f8eeb3c" providerId="ADAL" clId="{D913283F-D834-4C93-9382-283E06EE6CE3}" dt="2021-02-11T16:41:31.631" v="2637" actId="14100"/>
        <pc:sldMkLst>
          <pc:docMk/>
          <pc:sldMk cId="901248478" sldId="423"/>
        </pc:sldMkLst>
        <pc:spChg chg="add mod">
          <ac:chgData name="Curtis R. Devillers" userId="e13660d1-5c8f-4d58-b997-cf7d5f8eeb3c" providerId="ADAL" clId="{D913283F-D834-4C93-9382-283E06EE6CE3}" dt="2021-02-11T16:37:15.087" v="2599" actId="1076"/>
          <ac:spMkLst>
            <pc:docMk/>
            <pc:sldMk cId="901248478" sldId="423"/>
            <ac:spMk id="5" creationId="{FCBC3C2E-199F-49FD-9F1F-6F881DC22F19}"/>
          </ac:spMkLst>
        </pc:spChg>
        <pc:spChg chg="add mod">
          <ac:chgData name="Curtis R. Devillers" userId="e13660d1-5c8f-4d58-b997-cf7d5f8eeb3c" providerId="ADAL" clId="{D913283F-D834-4C93-9382-283E06EE6CE3}" dt="2021-02-11T16:37:47.578" v="2601" actId="1076"/>
          <ac:spMkLst>
            <pc:docMk/>
            <pc:sldMk cId="901248478" sldId="423"/>
            <ac:spMk id="7" creationId="{EAFF6A92-4216-41ED-B045-43B16A1151DA}"/>
          </ac:spMkLst>
        </pc:spChg>
        <pc:spChg chg="add mod">
          <ac:chgData name="Curtis R. Devillers" userId="e13660d1-5c8f-4d58-b997-cf7d5f8eeb3c" providerId="ADAL" clId="{D913283F-D834-4C93-9382-283E06EE6CE3}" dt="2021-02-11T16:38:19.330" v="2606" actId="14100"/>
          <ac:spMkLst>
            <pc:docMk/>
            <pc:sldMk cId="901248478" sldId="423"/>
            <ac:spMk id="10" creationId="{7DAFC8CD-2DB7-460F-8205-59A4C21EAAAF}"/>
          </ac:spMkLst>
        </pc:spChg>
        <pc:spChg chg="add mod">
          <ac:chgData name="Curtis R. Devillers" userId="e13660d1-5c8f-4d58-b997-cf7d5f8eeb3c" providerId="ADAL" clId="{D913283F-D834-4C93-9382-283E06EE6CE3}" dt="2021-02-11T16:38:46.268" v="2610" actId="1076"/>
          <ac:spMkLst>
            <pc:docMk/>
            <pc:sldMk cId="901248478" sldId="423"/>
            <ac:spMk id="12" creationId="{12649887-A2A5-47A5-96BD-FBEFD6F4341B}"/>
          </ac:spMkLst>
        </pc:spChg>
        <pc:spChg chg="add mod">
          <ac:chgData name="Curtis R. Devillers" userId="e13660d1-5c8f-4d58-b997-cf7d5f8eeb3c" providerId="ADAL" clId="{D913283F-D834-4C93-9382-283E06EE6CE3}" dt="2021-02-11T16:39:06.113" v="2613" actId="14100"/>
          <ac:spMkLst>
            <pc:docMk/>
            <pc:sldMk cId="901248478" sldId="423"/>
            <ac:spMk id="14" creationId="{D9B70522-D38A-4131-8A16-673D4767E640}"/>
          </ac:spMkLst>
        </pc:spChg>
        <pc:spChg chg="add mod">
          <ac:chgData name="Curtis R. Devillers" userId="e13660d1-5c8f-4d58-b997-cf7d5f8eeb3c" providerId="ADAL" clId="{D913283F-D834-4C93-9382-283E06EE6CE3}" dt="2021-02-11T16:39:29.176" v="2616" actId="14100"/>
          <ac:spMkLst>
            <pc:docMk/>
            <pc:sldMk cId="901248478" sldId="423"/>
            <ac:spMk id="16" creationId="{D7855CA6-6EA7-48DE-B0F4-83CD22FAEEB7}"/>
          </ac:spMkLst>
        </pc:spChg>
        <pc:spChg chg="add mod">
          <ac:chgData name="Curtis R. Devillers" userId="e13660d1-5c8f-4d58-b997-cf7d5f8eeb3c" providerId="ADAL" clId="{D913283F-D834-4C93-9382-283E06EE6CE3}" dt="2021-02-11T16:39:50.631" v="2619" actId="14100"/>
          <ac:spMkLst>
            <pc:docMk/>
            <pc:sldMk cId="901248478" sldId="423"/>
            <ac:spMk id="18" creationId="{C27388BD-5545-40DC-AEDB-7C4ED23758A0}"/>
          </ac:spMkLst>
        </pc:spChg>
        <pc:spChg chg="add mod">
          <ac:chgData name="Curtis R. Devillers" userId="e13660d1-5c8f-4d58-b997-cf7d5f8eeb3c" providerId="ADAL" clId="{D913283F-D834-4C93-9382-283E06EE6CE3}" dt="2021-02-11T16:40:09.935" v="2622" actId="14100"/>
          <ac:spMkLst>
            <pc:docMk/>
            <pc:sldMk cId="901248478" sldId="423"/>
            <ac:spMk id="20" creationId="{828841C9-F3C9-4E89-8C99-E43F6BA28D4B}"/>
          </ac:spMkLst>
        </pc:spChg>
        <pc:spChg chg="add mod">
          <ac:chgData name="Curtis R. Devillers" userId="e13660d1-5c8f-4d58-b997-cf7d5f8eeb3c" providerId="ADAL" clId="{D913283F-D834-4C93-9382-283E06EE6CE3}" dt="2021-02-11T16:40:27.317" v="2625" actId="14100"/>
          <ac:spMkLst>
            <pc:docMk/>
            <pc:sldMk cId="901248478" sldId="423"/>
            <ac:spMk id="22" creationId="{FFFDCCC8-3F20-4841-816D-B11ED2CA2304}"/>
          </ac:spMkLst>
        </pc:spChg>
        <pc:spChg chg="add mod">
          <ac:chgData name="Curtis R. Devillers" userId="e13660d1-5c8f-4d58-b997-cf7d5f8eeb3c" providerId="ADAL" clId="{D913283F-D834-4C93-9382-283E06EE6CE3}" dt="2021-02-11T16:40:51.551" v="2628" actId="14100"/>
          <ac:spMkLst>
            <pc:docMk/>
            <pc:sldMk cId="901248478" sldId="423"/>
            <ac:spMk id="24" creationId="{6E944E0C-9FE5-4F4E-9234-D4EE7E6EE70D}"/>
          </ac:spMkLst>
        </pc:spChg>
        <pc:picChg chg="add mod">
          <ac:chgData name="Curtis R. Devillers" userId="e13660d1-5c8f-4d58-b997-cf7d5f8eeb3c" providerId="ADAL" clId="{D913283F-D834-4C93-9382-283E06EE6CE3}" dt="2021-02-11T16:41:31.631" v="2637" actId="14100"/>
          <ac:picMkLst>
            <pc:docMk/>
            <pc:sldMk cId="901248478" sldId="423"/>
            <ac:picMk id="8" creationId="{8A831B7D-5E68-4ABD-9247-1039C0119F00}"/>
          </ac:picMkLst>
        </pc:picChg>
      </pc:sldChg>
      <pc:sldChg chg="addSp modSp add mod">
        <pc:chgData name="Curtis R. Devillers" userId="e13660d1-5c8f-4d58-b997-cf7d5f8eeb3c" providerId="ADAL" clId="{D913283F-D834-4C93-9382-283E06EE6CE3}" dt="2021-02-11T16:53:28.557" v="2763" actId="1076"/>
        <pc:sldMkLst>
          <pc:docMk/>
          <pc:sldMk cId="3764874938" sldId="424"/>
        </pc:sldMkLst>
        <pc:spChg chg="add mod">
          <ac:chgData name="Curtis R. Devillers" userId="e13660d1-5c8f-4d58-b997-cf7d5f8eeb3c" providerId="ADAL" clId="{D913283F-D834-4C93-9382-283E06EE6CE3}" dt="2021-02-11T16:51:55.365" v="2749" actId="1076"/>
          <ac:spMkLst>
            <pc:docMk/>
            <pc:sldMk cId="3764874938" sldId="424"/>
            <ac:spMk id="5" creationId="{1C920CFC-9C7C-4126-9314-C5B6A5E42F49}"/>
          </ac:spMkLst>
        </pc:spChg>
        <pc:spChg chg="add mod">
          <ac:chgData name="Curtis R. Devillers" userId="e13660d1-5c8f-4d58-b997-cf7d5f8eeb3c" providerId="ADAL" clId="{D913283F-D834-4C93-9382-283E06EE6CE3}" dt="2021-02-11T16:52:32.602" v="2755" actId="1076"/>
          <ac:spMkLst>
            <pc:docMk/>
            <pc:sldMk cId="3764874938" sldId="424"/>
            <ac:spMk id="8" creationId="{2D524964-E5D0-4515-95A9-EF5C74428171}"/>
          </ac:spMkLst>
        </pc:spChg>
        <pc:spChg chg="add mod">
          <ac:chgData name="Curtis R. Devillers" userId="e13660d1-5c8f-4d58-b997-cf7d5f8eeb3c" providerId="ADAL" clId="{D913283F-D834-4C93-9382-283E06EE6CE3}" dt="2021-02-11T16:52:55.715" v="2759" actId="14100"/>
          <ac:spMkLst>
            <pc:docMk/>
            <pc:sldMk cId="3764874938" sldId="424"/>
            <ac:spMk id="10" creationId="{2AF08F2F-6C10-4D1A-ADDC-7C23A952CF82}"/>
          </ac:spMkLst>
        </pc:spChg>
        <pc:spChg chg="add mod">
          <ac:chgData name="Curtis R. Devillers" userId="e13660d1-5c8f-4d58-b997-cf7d5f8eeb3c" providerId="ADAL" clId="{D913283F-D834-4C93-9382-283E06EE6CE3}" dt="2021-02-11T16:53:28.557" v="2763" actId="1076"/>
          <ac:spMkLst>
            <pc:docMk/>
            <pc:sldMk cId="3764874938" sldId="424"/>
            <ac:spMk id="12" creationId="{1B7A348C-B299-4FAC-A7D5-638117C2C595}"/>
          </ac:spMkLst>
        </pc:spChg>
        <pc:picChg chg="add mod">
          <ac:chgData name="Curtis R. Devillers" userId="e13660d1-5c8f-4d58-b997-cf7d5f8eeb3c" providerId="ADAL" clId="{D913283F-D834-4C93-9382-283E06EE6CE3}" dt="2021-02-11T16:52:36.087" v="2756" actId="1076"/>
          <ac:picMkLst>
            <pc:docMk/>
            <pc:sldMk cId="3764874938" sldId="424"/>
            <ac:picMk id="6" creationId="{43ACDB0F-E4DB-441A-AB96-689ED9A10D1B}"/>
          </ac:picMkLst>
        </pc:picChg>
      </pc:sldChg>
      <pc:sldChg chg="addSp modSp add mod modAnim">
        <pc:chgData name="Curtis R. Devillers" userId="e13660d1-5c8f-4d58-b997-cf7d5f8eeb3c" providerId="ADAL" clId="{D913283F-D834-4C93-9382-283E06EE6CE3}" dt="2021-02-11T16:48:21.706" v="2683"/>
        <pc:sldMkLst>
          <pc:docMk/>
          <pc:sldMk cId="188358507" sldId="425"/>
        </pc:sldMkLst>
        <pc:spChg chg="add mod">
          <ac:chgData name="Curtis R. Devillers" userId="e13660d1-5c8f-4d58-b997-cf7d5f8eeb3c" providerId="ADAL" clId="{D913283F-D834-4C93-9382-283E06EE6CE3}" dt="2021-02-11T16:47:01.566" v="2672" actId="1076"/>
          <ac:spMkLst>
            <pc:docMk/>
            <pc:sldMk cId="188358507" sldId="425"/>
            <ac:spMk id="5" creationId="{D9073BC7-3151-4329-B16E-3E5B73445678}"/>
          </ac:spMkLst>
        </pc:spChg>
        <pc:spChg chg="add mod">
          <ac:chgData name="Curtis R. Devillers" userId="e13660d1-5c8f-4d58-b997-cf7d5f8eeb3c" providerId="ADAL" clId="{D913283F-D834-4C93-9382-283E06EE6CE3}" dt="2021-02-11T16:47:47.483" v="2678" actId="1076"/>
          <ac:spMkLst>
            <pc:docMk/>
            <pc:sldMk cId="188358507" sldId="425"/>
            <ac:spMk id="7" creationId="{DE11498F-DB75-4189-ABCD-A7F27B4479F0}"/>
          </ac:spMkLst>
        </pc:spChg>
        <pc:spChg chg="add mod">
          <ac:chgData name="Curtis R. Devillers" userId="e13660d1-5c8f-4d58-b997-cf7d5f8eeb3c" providerId="ADAL" clId="{D913283F-D834-4C93-9382-283E06EE6CE3}" dt="2021-02-11T16:48:13.638" v="2682" actId="1076"/>
          <ac:spMkLst>
            <pc:docMk/>
            <pc:sldMk cId="188358507" sldId="425"/>
            <ac:spMk id="9" creationId="{D5817309-6A4C-4543-9A7B-E102E21C194D}"/>
          </ac:spMkLst>
        </pc:spChg>
      </pc:sldChg>
      <pc:sldChg chg="addSp modSp add mod modAnim">
        <pc:chgData name="Curtis R. Devillers" userId="e13660d1-5c8f-4d58-b997-cf7d5f8eeb3c" providerId="ADAL" clId="{D913283F-D834-4C93-9382-283E06EE6CE3}" dt="2021-02-11T16:46:15.970" v="2661"/>
        <pc:sldMkLst>
          <pc:docMk/>
          <pc:sldMk cId="2265380400" sldId="426"/>
        </pc:sldMkLst>
        <pc:spChg chg="add mod">
          <ac:chgData name="Curtis R. Devillers" userId="e13660d1-5c8f-4d58-b997-cf7d5f8eeb3c" providerId="ADAL" clId="{D913283F-D834-4C93-9382-283E06EE6CE3}" dt="2021-02-11T16:42:30.289" v="2640" actId="1076"/>
          <ac:spMkLst>
            <pc:docMk/>
            <pc:sldMk cId="2265380400" sldId="426"/>
            <ac:spMk id="5" creationId="{19CA2890-DD9A-4EC0-9F76-3377CB745A88}"/>
          </ac:spMkLst>
        </pc:spChg>
        <pc:spChg chg="add mod">
          <ac:chgData name="Curtis R. Devillers" userId="e13660d1-5c8f-4d58-b997-cf7d5f8eeb3c" providerId="ADAL" clId="{D913283F-D834-4C93-9382-283E06EE6CE3}" dt="2021-02-11T16:43:58.616" v="2644" actId="1076"/>
          <ac:spMkLst>
            <pc:docMk/>
            <pc:sldMk cId="2265380400" sldId="426"/>
            <ac:spMk id="7" creationId="{8886742C-92A7-4B43-819D-9E416CDF8C77}"/>
          </ac:spMkLst>
        </pc:spChg>
        <pc:spChg chg="add mod">
          <ac:chgData name="Curtis R. Devillers" userId="e13660d1-5c8f-4d58-b997-cf7d5f8eeb3c" providerId="ADAL" clId="{D913283F-D834-4C93-9382-283E06EE6CE3}" dt="2021-02-11T16:45:49.644" v="2656" actId="20577"/>
          <ac:spMkLst>
            <pc:docMk/>
            <pc:sldMk cId="2265380400" sldId="426"/>
            <ac:spMk id="9" creationId="{AAD3C1AA-DC45-4E5E-A72D-FC884D9305C5}"/>
          </ac:spMkLst>
        </pc:spChg>
        <pc:spChg chg="add mod">
          <ac:chgData name="Curtis R. Devillers" userId="e13660d1-5c8f-4d58-b997-cf7d5f8eeb3c" providerId="ADAL" clId="{D913283F-D834-4C93-9382-283E06EE6CE3}" dt="2021-02-11T16:45:52.091" v="2657" actId="20577"/>
          <ac:spMkLst>
            <pc:docMk/>
            <pc:sldMk cId="2265380400" sldId="426"/>
            <ac:spMk id="11" creationId="{5918A156-892E-485B-BA26-FB786D295C72}"/>
          </ac:spMkLst>
        </pc:spChg>
        <pc:spChg chg="add mod">
          <ac:chgData name="Curtis R. Devillers" userId="e13660d1-5c8f-4d58-b997-cf7d5f8eeb3c" providerId="ADAL" clId="{D913283F-D834-4C93-9382-283E06EE6CE3}" dt="2021-02-11T16:45:55.933" v="2658" actId="6549"/>
          <ac:spMkLst>
            <pc:docMk/>
            <pc:sldMk cId="2265380400" sldId="426"/>
            <ac:spMk id="13" creationId="{4EED94F0-8D71-4F9E-8280-46027DB8613B}"/>
          </ac:spMkLst>
        </pc:spChg>
      </pc:sldChg>
      <pc:sldChg chg="addSp modSp add mod ord modNotesTx">
        <pc:chgData name="Curtis R. Devillers" userId="e13660d1-5c8f-4d58-b997-cf7d5f8eeb3c" providerId="ADAL" clId="{D913283F-D834-4C93-9382-283E06EE6CE3}" dt="2021-02-11T18:31:55.375" v="2885"/>
        <pc:sldMkLst>
          <pc:docMk/>
          <pc:sldMk cId="1993078367" sldId="427"/>
        </pc:sldMkLst>
        <pc:spChg chg="add mod">
          <ac:chgData name="Curtis R. Devillers" userId="e13660d1-5c8f-4d58-b997-cf7d5f8eeb3c" providerId="ADAL" clId="{D913283F-D834-4C93-9382-283E06EE6CE3}" dt="2021-02-11T18:30:18.066" v="2873" actId="1076"/>
          <ac:spMkLst>
            <pc:docMk/>
            <pc:sldMk cId="1993078367" sldId="427"/>
            <ac:spMk id="5" creationId="{32FAD55A-0862-4FA2-9FA2-E2AF553EC552}"/>
          </ac:spMkLst>
        </pc:spChg>
        <pc:spChg chg="add mod">
          <ac:chgData name="Curtis R. Devillers" userId="e13660d1-5c8f-4d58-b997-cf7d5f8eeb3c" providerId="ADAL" clId="{D913283F-D834-4C93-9382-283E06EE6CE3}" dt="2021-02-11T18:31:10.765" v="2880" actId="14100"/>
          <ac:spMkLst>
            <pc:docMk/>
            <pc:sldMk cId="1993078367" sldId="427"/>
            <ac:spMk id="10" creationId="{8749AAC8-11A1-478F-ACBC-CE29FCC4AA40}"/>
          </ac:spMkLst>
        </pc:spChg>
        <pc:picChg chg="add mod">
          <ac:chgData name="Curtis R. Devillers" userId="e13660d1-5c8f-4d58-b997-cf7d5f8eeb3c" providerId="ADAL" clId="{D913283F-D834-4C93-9382-283E06EE6CE3}" dt="2021-02-11T18:31:18.223" v="2881" actId="14100"/>
          <ac:picMkLst>
            <pc:docMk/>
            <pc:sldMk cId="1993078367" sldId="427"/>
            <ac:picMk id="6" creationId="{C16A0745-3478-4C23-8E60-665DEB1688CF}"/>
          </ac:picMkLst>
        </pc:picChg>
        <pc:picChg chg="add mod">
          <ac:chgData name="Curtis R. Devillers" userId="e13660d1-5c8f-4d58-b997-cf7d5f8eeb3c" providerId="ADAL" clId="{D913283F-D834-4C93-9382-283E06EE6CE3}" dt="2021-02-11T18:31:22.702" v="2882" actId="14100"/>
          <ac:picMkLst>
            <pc:docMk/>
            <pc:sldMk cId="1993078367" sldId="427"/>
            <ac:picMk id="7" creationId="{2B11DEAB-D5A6-4C81-85F0-520D3544CBDC}"/>
          </ac:picMkLst>
        </pc:picChg>
        <pc:picChg chg="add mod">
          <ac:chgData name="Curtis R. Devillers" userId="e13660d1-5c8f-4d58-b997-cf7d5f8eeb3c" providerId="ADAL" clId="{D913283F-D834-4C93-9382-283E06EE6CE3}" dt="2021-02-11T18:31:32.431" v="2884" actId="14100"/>
          <ac:picMkLst>
            <pc:docMk/>
            <pc:sldMk cId="1993078367" sldId="427"/>
            <ac:picMk id="8" creationId="{131A9F44-22D9-431A-BDB8-F199018A0532}"/>
          </ac:picMkLst>
        </pc:picChg>
      </pc:sldChg>
      <pc:sldChg chg="addSp modSp add mod modAnim">
        <pc:chgData name="Curtis R. Devillers" userId="e13660d1-5c8f-4d58-b997-cf7d5f8eeb3c" providerId="ADAL" clId="{D913283F-D834-4C93-9382-283E06EE6CE3}" dt="2021-02-11T16:51:15.330" v="2744"/>
        <pc:sldMkLst>
          <pc:docMk/>
          <pc:sldMk cId="2711054286" sldId="428"/>
        </pc:sldMkLst>
        <pc:spChg chg="mod">
          <ac:chgData name="Curtis R. Devillers" userId="e13660d1-5c8f-4d58-b997-cf7d5f8eeb3c" providerId="ADAL" clId="{D913283F-D834-4C93-9382-283E06EE6CE3}" dt="2021-02-11T16:49:52.152" v="2729" actId="403"/>
          <ac:spMkLst>
            <pc:docMk/>
            <pc:sldMk cId="2711054286" sldId="428"/>
            <ac:spMk id="5" creationId="{D9073BC7-3151-4329-B16E-3E5B73445678}"/>
          </ac:spMkLst>
        </pc:spChg>
        <pc:spChg chg="add mod">
          <ac:chgData name="Curtis R. Devillers" userId="e13660d1-5c8f-4d58-b997-cf7d5f8eeb3c" providerId="ADAL" clId="{D913283F-D834-4C93-9382-283E06EE6CE3}" dt="2021-02-11T16:50:13.854" v="2733" actId="1076"/>
          <ac:spMkLst>
            <pc:docMk/>
            <pc:sldMk cId="2711054286" sldId="428"/>
            <ac:spMk id="6" creationId="{0BB3E1A3-EADA-40DC-940B-FBF33BABB4DF}"/>
          </ac:spMkLst>
        </pc:spChg>
        <pc:spChg chg="add mod">
          <ac:chgData name="Curtis R. Devillers" userId="e13660d1-5c8f-4d58-b997-cf7d5f8eeb3c" providerId="ADAL" clId="{D913283F-D834-4C93-9382-283E06EE6CE3}" dt="2021-02-11T16:51:05.545" v="2742" actId="1076"/>
          <ac:spMkLst>
            <pc:docMk/>
            <pc:sldMk cId="2711054286" sldId="428"/>
            <ac:spMk id="8" creationId="{30A2BB4D-33E7-4849-B54D-6DA04A9F4DCF}"/>
          </ac:spMkLst>
        </pc:spChg>
        <pc:spChg chg="add mod">
          <ac:chgData name="Curtis R. Devillers" userId="e13660d1-5c8f-4d58-b997-cf7d5f8eeb3c" providerId="ADAL" clId="{D913283F-D834-4C93-9382-283E06EE6CE3}" dt="2021-02-11T16:51:01.187" v="2741" actId="1076"/>
          <ac:spMkLst>
            <pc:docMk/>
            <pc:sldMk cId="2711054286" sldId="428"/>
            <ac:spMk id="10" creationId="{70853DBA-7210-4CED-A147-521F2280B6D5}"/>
          </ac:spMkLst>
        </pc:spChg>
      </pc:sldChg>
      <pc:sldChg chg="addSp modSp add mod modAnim">
        <pc:chgData name="Curtis R. Devillers" userId="e13660d1-5c8f-4d58-b997-cf7d5f8eeb3c" providerId="ADAL" clId="{D913283F-D834-4C93-9382-283E06EE6CE3}" dt="2021-02-11T18:21:06.854" v="2817"/>
        <pc:sldMkLst>
          <pc:docMk/>
          <pc:sldMk cId="392801378" sldId="429"/>
        </pc:sldMkLst>
        <pc:spChg chg="add mod">
          <ac:chgData name="Curtis R. Devillers" userId="e13660d1-5c8f-4d58-b997-cf7d5f8eeb3c" providerId="ADAL" clId="{D913283F-D834-4C93-9382-283E06EE6CE3}" dt="2021-02-11T18:19:33.657" v="2804" actId="1076"/>
          <ac:spMkLst>
            <pc:docMk/>
            <pc:sldMk cId="392801378" sldId="429"/>
            <ac:spMk id="5" creationId="{FDED0087-1B97-4069-BF99-5834860E8300}"/>
          </ac:spMkLst>
        </pc:spChg>
        <pc:spChg chg="add mod">
          <ac:chgData name="Curtis R. Devillers" userId="e13660d1-5c8f-4d58-b997-cf7d5f8eeb3c" providerId="ADAL" clId="{D913283F-D834-4C93-9382-283E06EE6CE3}" dt="2021-02-11T18:19:54.819" v="2807" actId="14100"/>
          <ac:spMkLst>
            <pc:docMk/>
            <pc:sldMk cId="392801378" sldId="429"/>
            <ac:spMk id="7" creationId="{37797242-EA78-4E60-8075-0FE4303C3992}"/>
          </ac:spMkLst>
        </pc:spChg>
        <pc:spChg chg="add mod">
          <ac:chgData name="Curtis R. Devillers" userId="e13660d1-5c8f-4d58-b997-cf7d5f8eeb3c" providerId="ADAL" clId="{D913283F-D834-4C93-9382-283E06EE6CE3}" dt="2021-02-11T18:20:23.417" v="2811" actId="14100"/>
          <ac:spMkLst>
            <pc:docMk/>
            <pc:sldMk cId="392801378" sldId="429"/>
            <ac:spMk id="9" creationId="{8C304984-3093-4A59-B036-B656BD7E9200}"/>
          </ac:spMkLst>
        </pc:spChg>
        <pc:spChg chg="add mod">
          <ac:chgData name="Curtis R. Devillers" userId="e13660d1-5c8f-4d58-b997-cf7d5f8eeb3c" providerId="ADAL" clId="{D913283F-D834-4C93-9382-283E06EE6CE3}" dt="2021-02-11T18:20:59.378" v="2815" actId="1076"/>
          <ac:spMkLst>
            <pc:docMk/>
            <pc:sldMk cId="392801378" sldId="429"/>
            <ac:spMk id="11" creationId="{D225EFBD-DB8D-4815-955A-F91604052333}"/>
          </ac:spMkLst>
        </pc:spChg>
      </pc:sldChg>
      <pc:sldChg chg="addSp modSp add mod modAnim">
        <pc:chgData name="Curtis R. Devillers" userId="e13660d1-5c8f-4d58-b997-cf7d5f8eeb3c" providerId="ADAL" clId="{D913283F-D834-4C93-9382-283E06EE6CE3}" dt="2021-02-11T17:03:59.003" v="2787"/>
        <pc:sldMkLst>
          <pc:docMk/>
          <pc:sldMk cId="2439647814" sldId="430"/>
        </pc:sldMkLst>
        <pc:spChg chg="add mod">
          <ac:chgData name="Curtis R. Devillers" userId="e13660d1-5c8f-4d58-b997-cf7d5f8eeb3c" providerId="ADAL" clId="{D913283F-D834-4C93-9382-283E06EE6CE3}" dt="2021-02-11T17:01:41.022" v="2765" actId="1076"/>
          <ac:spMkLst>
            <pc:docMk/>
            <pc:sldMk cId="2439647814" sldId="430"/>
            <ac:spMk id="5" creationId="{4DF43D82-8B93-4598-A4B7-E14F09270D6F}"/>
          </ac:spMkLst>
        </pc:spChg>
        <pc:spChg chg="add mod">
          <ac:chgData name="Curtis R. Devillers" userId="e13660d1-5c8f-4d58-b997-cf7d5f8eeb3c" providerId="ADAL" clId="{D913283F-D834-4C93-9382-283E06EE6CE3}" dt="2021-02-11T17:02:01.633" v="2768" actId="1076"/>
          <ac:spMkLst>
            <pc:docMk/>
            <pc:sldMk cId="2439647814" sldId="430"/>
            <ac:spMk id="7" creationId="{7A61CF25-92F9-4A4B-92A4-E6543C92CAB4}"/>
          </ac:spMkLst>
        </pc:spChg>
        <pc:spChg chg="add mod">
          <ac:chgData name="Curtis R. Devillers" userId="e13660d1-5c8f-4d58-b997-cf7d5f8eeb3c" providerId="ADAL" clId="{D913283F-D834-4C93-9382-283E06EE6CE3}" dt="2021-02-11T17:02:22.681" v="2772" actId="1076"/>
          <ac:spMkLst>
            <pc:docMk/>
            <pc:sldMk cId="2439647814" sldId="430"/>
            <ac:spMk id="9" creationId="{B8125DA6-7571-4C45-9FC9-3A64FDA5753D}"/>
          </ac:spMkLst>
        </pc:spChg>
        <pc:spChg chg="add mod">
          <ac:chgData name="Curtis R. Devillers" userId="e13660d1-5c8f-4d58-b997-cf7d5f8eeb3c" providerId="ADAL" clId="{D913283F-D834-4C93-9382-283E06EE6CE3}" dt="2021-02-11T17:03:43.213" v="2783" actId="1076"/>
          <ac:spMkLst>
            <pc:docMk/>
            <pc:sldMk cId="2439647814" sldId="430"/>
            <ac:spMk id="11" creationId="{60AF1744-A4B8-4E92-AA86-8D5F9DAA0AB3}"/>
          </ac:spMkLst>
        </pc:spChg>
        <pc:spChg chg="add mod">
          <ac:chgData name="Curtis R. Devillers" userId="e13660d1-5c8f-4d58-b997-cf7d5f8eeb3c" providerId="ADAL" clId="{D913283F-D834-4C93-9382-283E06EE6CE3}" dt="2021-02-11T17:03:37.829" v="2782" actId="1076"/>
          <ac:spMkLst>
            <pc:docMk/>
            <pc:sldMk cId="2439647814" sldId="430"/>
            <ac:spMk id="13" creationId="{561294A2-E456-4DF6-94DB-6B6CB8506EBB}"/>
          </ac:spMkLst>
        </pc:spChg>
        <pc:spChg chg="add mod">
          <ac:chgData name="Curtis R. Devillers" userId="e13660d1-5c8f-4d58-b997-cf7d5f8eeb3c" providerId="ADAL" clId="{D913283F-D834-4C93-9382-283E06EE6CE3}" dt="2021-02-11T17:03:32.975" v="2781" actId="1076"/>
          <ac:spMkLst>
            <pc:docMk/>
            <pc:sldMk cId="2439647814" sldId="430"/>
            <ac:spMk id="15" creationId="{A036AA63-7B84-4E9F-AA68-B94913110A27}"/>
          </ac:spMkLst>
        </pc:spChg>
      </pc:sldChg>
      <pc:sldChg chg="addSp modSp add mod">
        <pc:chgData name="Curtis R. Devillers" userId="e13660d1-5c8f-4d58-b997-cf7d5f8eeb3c" providerId="ADAL" clId="{D913283F-D834-4C93-9382-283E06EE6CE3}" dt="2021-02-11T18:27:56.529" v="2862" actId="1076"/>
        <pc:sldMkLst>
          <pc:docMk/>
          <pc:sldMk cId="1220446546" sldId="431"/>
        </pc:sldMkLst>
        <pc:spChg chg="add mod">
          <ac:chgData name="Curtis R. Devillers" userId="e13660d1-5c8f-4d58-b997-cf7d5f8eeb3c" providerId="ADAL" clId="{D913283F-D834-4C93-9382-283E06EE6CE3}" dt="2021-02-11T18:26:34.339" v="2852" actId="404"/>
          <ac:spMkLst>
            <pc:docMk/>
            <pc:sldMk cId="1220446546" sldId="431"/>
            <ac:spMk id="5" creationId="{8D0CF760-6A32-41D0-8FD2-F94E4B169A0A}"/>
          </ac:spMkLst>
        </pc:spChg>
        <pc:spChg chg="add mod">
          <ac:chgData name="Curtis R. Devillers" userId="e13660d1-5c8f-4d58-b997-cf7d5f8eeb3c" providerId="ADAL" clId="{D913283F-D834-4C93-9382-283E06EE6CE3}" dt="2021-02-11T18:27:56.529" v="2862" actId="1076"/>
          <ac:spMkLst>
            <pc:docMk/>
            <pc:sldMk cId="1220446546" sldId="431"/>
            <ac:spMk id="7" creationId="{971454F2-9708-46D4-B5A1-06263BCCED9F}"/>
          </ac:spMkLst>
        </pc:spChg>
        <pc:picChg chg="add mod">
          <ac:chgData name="Curtis R. Devillers" userId="e13660d1-5c8f-4d58-b997-cf7d5f8eeb3c" providerId="ADAL" clId="{D913283F-D834-4C93-9382-283E06EE6CE3}" dt="2021-02-11T18:27:32.386" v="2859" actId="1076"/>
          <ac:picMkLst>
            <pc:docMk/>
            <pc:sldMk cId="1220446546" sldId="431"/>
            <ac:picMk id="8" creationId="{94C439E4-9A27-4351-A4B5-4E202AB4E0D7}"/>
          </ac:picMkLst>
        </pc:picChg>
        <pc:picChg chg="add mod">
          <ac:chgData name="Curtis R. Devillers" userId="e13660d1-5c8f-4d58-b997-cf7d5f8eeb3c" providerId="ADAL" clId="{D913283F-D834-4C93-9382-283E06EE6CE3}" dt="2021-02-11T18:27:43.463" v="2861" actId="14100"/>
          <ac:picMkLst>
            <pc:docMk/>
            <pc:sldMk cId="1220446546" sldId="431"/>
            <ac:picMk id="9" creationId="{597FBD05-FE24-400F-97F9-6F42B3D651D8}"/>
          </ac:picMkLst>
        </pc:picChg>
      </pc:sldChg>
      <pc:sldChg chg="addSp modSp add mod modAnim">
        <pc:chgData name="Curtis R. Devillers" userId="e13660d1-5c8f-4d58-b997-cf7d5f8eeb3c" providerId="ADAL" clId="{D913283F-D834-4C93-9382-283E06EE6CE3}" dt="2021-02-11T18:36:36.274" v="2906"/>
        <pc:sldMkLst>
          <pc:docMk/>
          <pc:sldMk cId="814589118" sldId="432"/>
        </pc:sldMkLst>
        <pc:spChg chg="add mod">
          <ac:chgData name="Curtis R. Devillers" userId="e13660d1-5c8f-4d58-b997-cf7d5f8eeb3c" providerId="ADAL" clId="{D913283F-D834-4C93-9382-283E06EE6CE3}" dt="2021-02-11T18:33:34" v="2889" actId="1076"/>
          <ac:spMkLst>
            <pc:docMk/>
            <pc:sldMk cId="814589118" sldId="432"/>
            <ac:spMk id="5" creationId="{5B790B25-9783-4B47-B133-C27A09D343BC}"/>
          </ac:spMkLst>
        </pc:spChg>
        <pc:spChg chg="add mod">
          <ac:chgData name="Curtis R. Devillers" userId="e13660d1-5c8f-4d58-b997-cf7d5f8eeb3c" providerId="ADAL" clId="{D913283F-D834-4C93-9382-283E06EE6CE3}" dt="2021-02-11T18:34:10.019" v="2894" actId="1076"/>
          <ac:spMkLst>
            <pc:docMk/>
            <pc:sldMk cId="814589118" sldId="432"/>
            <ac:spMk id="8" creationId="{8E5D13ED-074B-4E70-BEB7-B2A71D82E382}"/>
          </ac:spMkLst>
        </pc:spChg>
        <pc:spChg chg="add mod">
          <ac:chgData name="Curtis R. Devillers" userId="e13660d1-5c8f-4d58-b997-cf7d5f8eeb3c" providerId="ADAL" clId="{D913283F-D834-4C93-9382-283E06EE6CE3}" dt="2021-02-11T18:34:34.081" v="2896" actId="1076"/>
          <ac:spMkLst>
            <pc:docMk/>
            <pc:sldMk cId="814589118" sldId="432"/>
            <ac:spMk id="10" creationId="{8FA83AD1-D866-4B4A-913F-79B480E66124}"/>
          </ac:spMkLst>
        </pc:spChg>
        <pc:spChg chg="add mod">
          <ac:chgData name="Curtis R. Devillers" userId="e13660d1-5c8f-4d58-b997-cf7d5f8eeb3c" providerId="ADAL" clId="{D913283F-D834-4C93-9382-283E06EE6CE3}" dt="2021-02-11T18:34:53.274" v="2898" actId="1076"/>
          <ac:spMkLst>
            <pc:docMk/>
            <pc:sldMk cId="814589118" sldId="432"/>
            <ac:spMk id="12" creationId="{8BF17197-577A-45B1-A61C-34560C6C73B8}"/>
          </ac:spMkLst>
        </pc:spChg>
        <pc:spChg chg="add mod">
          <ac:chgData name="Curtis R. Devillers" userId="e13660d1-5c8f-4d58-b997-cf7d5f8eeb3c" providerId="ADAL" clId="{D913283F-D834-4C93-9382-283E06EE6CE3}" dt="2021-02-11T18:36:07.168" v="2904" actId="1582"/>
          <ac:spMkLst>
            <pc:docMk/>
            <pc:sldMk cId="814589118" sldId="432"/>
            <ac:spMk id="13" creationId="{5C85B9B0-1F51-4819-B3D4-2184849C5F0F}"/>
          </ac:spMkLst>
        </pc:spChg>
        <pc:picChg chg="add mod">
          <ac:chgData name="Curtis R. Devillers" userId="e13660d1-5c8f-4d58-b997-cf7d5f8eeb3c" providerId="ADAL" clId="{D913283F-D834-4C93-9382-283E06EE6CE3}" dt="2021-02-11T18:33:48.245" v="2892" actId="1076"/>
          <ac:picMkLst>
            <pc:docMk/>
            <pc:sldMk cId="814589118" sldId="432"/>
            <ac:picMk id="6" creationId="{DCB1C9FE-9045-4D7D-95A4-01385AD0810E}"/>
          </ac:picMkLst>
        </pc:picChg>
      </pc:sldChg>
      <pc:sldChg chg="addSp modSp add mod">
        <pc:chgData name="Curtis R. Devillers" userId="e13660d1-5c8f-4d58-b997-cf7d5f8eeb3c" providerId="ADAL" clId="{D913283F-D834-4C93-9382-283E06EE6CE3}" dt="2021-02-11T18:25:28.362" v="2847" actId="20577"/>
        <pc:sldMkLst>
          <pc:docMk/>
          <pc:sldMk cId="3904091361" sldId="433"/>
        </pc:sldMkLst>
        <pc:spChg chg="add mod">
          <ac:chgData name="Curtis R. Devillers" userId="e13660d1-5c8f-4d58-b997-cf7d5f8eeb3c" providerId="ADAL" clId="{D913283F-D834-4C93-9382-283E06EE6CE3}" dt="2021-02-11T18:22:13.962" v="2822" actId="1076"/>
          <ac:spMkLst>
            <pc:docMk/>
            <pc:sldMk cId="3904091361" sldId="433"/>
            <ac:spMk id="5" creationId="{114D6445-0E4B-40DD-A65A-5BEDBDBC7222}"/>
          </ac:spMkLst>
        </pc:spChg>
        <pc:spChg chg="add mod">
          <ac:chgData name="Curtis R. Devillers" userId="e13660d1-5c8f-4d58-b997-cf7d5f8eeb3c" providerId="ADAL" clId="{D913283F-D834-4C93-9382-283E06EE6CE3}" dt="2021-02-11T18:22:31.017" v="2824" actId="1076"/>
          <ac:spMkLst>
            <pc:docMk/>
            <pc:sldMk cId="3904091361" sldId="433"/>
            <ac:spMk id="7" creationId="{15BC6461-DAEB-4BED-8E33-8D700C756737}"/>
          </ac:spMkLst>
        </pc:spChg>
        <pc:spChg chg="add mod">
          <ac:chgData name="Curtis R. Devillers" userId="e13660d1-5c8f-4d58-b997-cf7d5f8eeb3c" providerId="ADAL" clId="{D913283F-D834-4C93-9382-283E06EE6CE3}" dt="2021-02-11T18:24:08.942" v="2831" actId="20577"/>
          <ac:spMkLst>
            <pc:docMk/>
            <pc:sldMk cId="3904091361" sldId="433"/>
            <ac:spMk id="9" creationId="{9ED1F478-CC38-438A-BE22-96D31B21E021}"/>
          </ac:spMkLst>
        </pc:spChg>
        <pc:spChg chg="add mod">
          <ac:chgData name="Curtis R. Devillers" userId="e13660d1-5c8f-4d58-b997-cf7d5f8eeb3c" providerId="ADAL" clId="{D913283F-D834-4C93-9382-283E06EE6CE3}" dt="2021-02-11T18:24:27.635" v="2835" actId="1076"/>
          <ac:spMkLst>
            <pc:docMk/>
            <pc:sldMk cId="3904091361" sldId="433"/>
            <ac:spMk id="11" creationId="{D5C36D29-7F03-4EF3-B583-F01C95824B3C}"/>
          </ac:spMkLst>
        </pc:spChg>
        <pc:spChg chg="add mod">
          <ac:chgData name="Curtis R. Devillers" userId="e13660d1-5c8f-4d58-b997-cf7d5f8eeb3c" providerId="ADAL" clId="{D913283F-D834-4C93-9382-283E06EE6CE3}" dt="2021-02-11T18:25:28.362" v="2847" actId="20577"/>
          <ac:spMkLst>
            <pc:docMk/>
            <pc:sldMk cId="3904091361" sldId="433"/>
            <ac:spMk id="13" creationId="{F5A0A752-3E45-4393-AB68-1D4E3906A08C}"/>
          </ac:spMkLst>
        </pc:spChg>
        <pc:spChg chg="add mod">
          <ac:chgData name="Curtis R. Devillers" userId="e13660d1-5c8f-4d58-b997-cf7d5f8eeb3c" providerId="ADAL" clId="{D913283F-D834-4C93-9382-283E06EE6CE3}" dt="2021-02-11T18:25:25.821" v="2846" actId="20577"/>
          <ac:spMkLst>
            <pc:docMk/>
            <pc:sldMk cId="3904091361" sldId="433"/>
            <ac:spMk id="15" creationId="{1A10EEDB-30BB-4641-AC7D-9485990BBC86}"/>
          </ac:spMkLst>
        </pc:spChg>
      </pc:sldChg>
      <pc:sldChg chg="addSp modSp add mod">
        <pc:chgData name="Curtis R. Devillers" userId="e13660d1-5c8f-4d58-b997-cf7d5f8eeb3c" providerId="ADAL" clId="{D913283F-D834-4C93-9382-283E06EE6CE3}" dt="2021-02-11T18:52:30.327" v="3174" actId="20577"/>
        <pc:sldMkLst>
          <pc:docMk/>
          <pc:sldMk cId="2924584355" sldId="434"/>
        </pc:sldMkLst>
        <pc:spChg chg="add mod">
          <ac:chgData name="Curtis R. Devillers" userId="e13660d1-5c8f-4d58-b997-cf7d5f8eeb3c" providerId="ADAL" clId="{D913283F-D834-4C93-9382-283E06EE6CE3}" dt="2021-02-11T18:48:08.223" v="2987" actId="1076"/>
          <ac:spMkLst>
            <pc:docMk/>
            <pc:sldMk cId="2924584355" sldId="434"/>
            <ac:spMk id="5" creationId="{5F0FA995-DBBD-4891-9AB6-8829ECAD9D01}"/>
          </ac:spMkLst>
        </pc:spChg>
        <pc:spChg chg="add mod">
          <ac:chgData name="Curtis R. Devillers" userId="e13660d1-5c8f-4d58-b997-cf7d5f8eeb3c" providerId="ADAL" clId="{D913283F-D834-4C93-9382-283E06EE6CE3}" dt="2021-02-11T18:52:30.327" v="3174" actId="20577"/>
          <ac:spMkLst>
            <pc:docMk/>
            <pc:sldMk cId="2924584355" sldId="434"/>
            <ac:spMk id="6" creationId="{17B501FC-FF16-4687-A807-2A8E6D6B4FDB}"/>
          </ac:spMkLst>
        </pc:spChg>
        <pc:picChg chg="add mod">
          <ac:chgData name="Curtis R. Devillers" userId="e13660d1-5c8f-4d58-b997-cf7d5f8eeb3c" providerId="ADAL" clId="{D913283F-D834-4C93-9382-283E06EE6CE3}" dt="2021-02-11T18:49:53.914" v="2990" actId="14100"/>
          <ac:picMkLst>
            <pc:docMk/>
            <pc:sldMk cId="2924584355" sldId="434"/>
            <ac:picMk id="7170" creationId="{5AAC2963-F306-4322-81B0-1C59DBD0ECA3}"/>
          </ac:picMkLst>
        </pc:picChg>
      </pc:sldChg>
      <pc:sldChg chg="addSp modSp add mod ord">
        <pc:chgData name="Curtis R. Devillers" userId="e13660d1-5c8f-4d58-b997-cf7d5f8eeb3c" providerId="ADAL" clId="{D913283F-D834-4C93-9382-283E06EE6CE3}" dt="2021-02-11T19:02:09.521" v="3241" actId="20577"/>
        <pc:sldMkLst>
          <pc:docMk/>
          <pc:sldMk cId="1838766211" sldId="435"/>
        </pc:sldMkLst>
        <pc:spChg chg="add mod">
          <ac:chgData name="Curtis R. Devillers" userId="e13660d1-5c8f-4d58-b997-cf7d5f8eeb3c" providerId="ADAL" clId="{D913283F-D834-4C93-9382-283E06EE6CE3}" dt="2021-02-11T18:59:39.722" v="3220" actId="1076"/>
          <ac:spMkLst>
            <pc:docMk/>
            <pc:sldMk cId="1838766211" sldId="435"/>
            <ac:spMk id="5" creationId="{B6A37F47-4095-4FEB-8C59-4BA90F0506B3}"/>
          </ac:spMkLst>
        </pc:spChg>
        <pc:spChg chg="add mod">
          <ac:chgData name="Curtis R. Devillers" userId="e13660d1-5c8f-4d58-b997-cf7d5f8eeb3c" providerId="ADAL" clId="{D913283F-D834-4C93-9382-283E06EE6CE3}" dt="2021-02-11T19:02:09.521" v="3241" actId="20577"/>
          <ac:spMkLst>
            <pc:docMk/>
            <pc:sldMk cId="1838766211" sldId="435"/>
            <ac:spMk id="7" creationId="{480793B3-F46D-4028-A3BD-DE5245F69E7A}"/>
          </ac:spMkLst>
        </pc:spChg>
        <pc:picChg chg="add mod">
          <ac:chgData name="Curtis R. Devillers" userId="e13660d1-5c8f-4d58-b997-cf7d5f8eeb3c" providerId="ADAL" clId="{D913283F-D834-4C93-9382-283E06EE6CE3}" dt="2021-02-11T19:00:47.485" v="3237" actId="1076"/>
          <ac:picMkLst>
            <pc:docMk/>
            <pc:sldMk cId="1838766211" sldId="435"/>
            <ac:picMk id="6" creationId="{D739D146-1DB5-4B4F-A436-2A91CB939831}"/>
          </ac:picMkLst>
        </pc:picChg>
      </pc:sldChg>
      <pc:sldChg chg="addSp modSp add mod ord modAnim">
        <pc:chgData name="Curtis R. Devillers" userId="e13660d1-5c8f-4d58-b997-cf7d5f8eeb3c" providerId="ADAL" clId="{D913283F-D834-4C93-9382-283E06EE6CE3}" dt="2021-02-11T19:29:59.711" v="3361"/>
        <pc:sldMkLst>
          <pc:docMk/>
          <pc:sldMk cId="3482412369" sldId="436"/>
        </pc:sldMkLst>
        <pc:spChg chg="add mod">
          <ac:chgData name="Curtis R. Devillers" userId="e13660d1-5c8f-4d58-b997-cf7d5f8eeb3c" providerId="ADAL" clId="{D913283F-D834-4C93-9382-283E06EE6CE3}" dt="2021-02-11T18:43:24.544" v="2942" actId="1076"/>
          <ac:spMkLst>
            <pc:docMk/>
            <pc:sldMk cId="3482412369" sldId="436"/>
            <ac:spMk id="5" creationId="{983F2761-C87B-47E8-8EAD-033D1058C100}"/>
          </ac:spMkLst>
        </pc:spChg>
        <pc:spChg chg="add mod">
          <ac:chgData name="Curtis R. Devillers" userId="e13660d1-5c8f-4d58-b997-cf7d5f8eeb3c" providerId="ADAL" clId="{D913283F-D834-4C93-9382-283E06EE6CE3}" dt="2021-02-11T18:45:39.183" v="2965" actId="1076"/>
          <ac:spMkLst>
            <pc:docMk/>
            <pc:sldMk cId="3482412369" sldId="436"/>
            <ac:spMk id="7" creationId="{EF781146-6074-46FD-BA72-8A06897FE4BB}"/>
          </ac:spMkLst>
        </pc:spChg>
        <pc:spChg chg="add mod">
          <ac:chgData name="Curtis R. Devillers" userId="e13660d1-5c8f-4d58-b997-cf7d5f8eeb3c" providerId="ADAL" clId="{D913283F-D834-4C93-9382-283E06EE6CE3}" dt="2021-02-11T18:45:42.810" v="2966" actId="1076"/>
          <ac:spMkLst>
            <pc:docMk/>
            <pc:sldMk cId="3482412369" sldId="436"/>
            <ac:spMk id="9" creationId="{0D7A1C8B-7465-47E3-A71E-20C8E60B7A21}"/>
          </ac:spMkLst>
        </pc:spChg>
        <pc:spChg chg="add mod">
          <ac:chgData name="Curtis R. Devillers" userId="e13660d1-5c8f-4d58-b997-cf7d5f8eeb3c" providerId="ADAL" clId="{D913283F-D834-4C93-9382-283E06EE6CE3}" dt="2021-02-11T18:45:48" v="2967" actId="1076"/>
          <ac:spMkLst>
            <pc:docMk/>
            <pc:sldMk cId="3482412369" sldId="436"/>
            <ac:spMk id="11" creationId="{34C20AF9-3CBF-4F37-A5D2-B3D4E8C3C87F}"/>
          </ac:spMkLst>
        </pc:spChg>
        <pc:spChg chg="add mod">
          <ac:chgData name="Curtis R. Devillers" userId="e13660d1-5c8f-4d58-b997-cf7d5f8eeb3c" providerId="ADAL" clId="{D913283F-D834-4C93-9382-283E06EE6CE3}" dt="2021-02-11T18:45:51.760" v="2968" actId="1076"/>
          <ac:spMkLst>
            <pc:docMk/>
            <pc:sldMk cId="3482412369" sldId="436"/>
            <ac:spMk id="13" creationId="{81538B90-9358-41E4-A328-14549B561CFF}"/>
          </ac:spMkLst>
        </pc:spChg>
        <pc:spChg chg="add mod">
          <ac:chgData name="Curtis R. Devillers" userId="e13660d1-5c8f-4d58-b997-cf7d5f8eeb3c" providerId="ADAL" clId="{D913283F-D834-4C93-9382-283E06EE6CE3}" dt="2021-02-11T18:45:54.958" v="2969" actId="1076"/>
          <ac:spMkLst>
            <pc:docMk/>
            <pc:sldMk cId="3482412369" sldId="436"/>
            <ac:spMk id="15" creationId="{0F3F9703-8A04-4877-91F5-29D30D507FF2}"/>
          </ac:spMkLst>
        </pc:spChg>
      </pc:sldChg>
      <pc:sldChg chg="addSp modSp add del mod ord">
        <pc:chgData name="Curtis R. Devillers" userId="e13660d1-5c8f-4d58-b997-cf7d5f8eeb3c" providerId="ADAL" clId="{D913283F-D834-4C93-9382-283E06EE6CE3}" dt="2021-02-11T18:43:04.638" v="2939" actId="2696"/>
        <pc:sldMkLst>
          <pc:docMk/>
          <pc:sldMk cId="3270616933" sldId="437"/>
        </pc:sldMkLst>
        <pc:spChg chg="add mod">
          <ac:chgData name="Curtis R. Devillers" userId="e13660d1-5c8f-4d58-b997-cf7d5f8eeb3c" providerId="ADAL" clId="{D913283F-D834-4C93-9382-283E06EE6CE3}" dt="2021-02-11T18:40:33.553" v="2924" actId="1076"/>
          <ac:spMkLst>
            <pc:docMk/>
            <pc:sldMk cId="3270616933" sldId="437"/>
            <ac:spMk id="5" creationId="{1A6D991E-2CBD-4DD9-A76D-3A324142FFBD}"/>
          </ac:spMkLst>
        </pc:spChg>
      </pc:sldChg>
      <pc:sldChg chg="addSp modSp add mod">
        <pc:chgData name="Curtis R. Devillers" userId="e13660d1-5c8f-4d58-b997-cf7d5f8eeb3c" providerId="ADAL" clId="{D913283F-D834-4C93-9382-283E06EE6CE3}" dt="2021-02-11T18:39:33.314" v="2920" actId="14100"/>
        <pc:sldMkLst>
          <pc:docMk/>
          <pc:sldMk cId="1629720765" sldId="438"/>
        </pc:sldMkLst>
        <pc:spChg chg="add mod">
          <ac:chgData name="Curtis R. Devillers" userId="e13660d1-5c8f-4d58-b997-cf7d5f8eeb3c" providerId="ADAL" clId="{D913283F-D834-4C93-9382-283E06EE6CE3}" dt="2021-02-11T18:38:36.702" v="2910" actId="1076"/>
          <ac:spMkLst>
            <pc:docMk/>
            <pc:sldMk cId="1629720765" sldId="438"/>
            <ac:spMk id="5" creationId="{425D7E0F-7EE0-44CF-B962-FF69C4126471}"/>
          </ac:spMkLst>
        </pc:spChg>
        <pc:spChg chg="add mod">
          <ac:chgData name="Curtis R. Devillers" userId="e13660d1-5c8f-4d58-b997-cf7d5f8eeb3c" providerId="ADAL" clId="{D913283F-D834-4C93-9382-283E06EE6CE3}" dt="2021-02-11T18:39:16.296" v="2916" actId="1076"/>
          <ac:spMkLst>
            <pc:docMk/>
            <pc:sldMk cId="1629720765" sldId="438"/>
            <ac:spMk id="9" creationId="{409C16DC-77A3-4B9D-AC83-65A686A92E74}"/>
          </ac:spMkLst>
        </pc:spChg>
        <pc:picChg chg="add mod">
          <ac:chgData name="Curtis R. Devillers" userId="e13660d1-5c8f-4d58-b997-cf7d5f8eeb3c" providerId="ADAL" clId="{D913283F-D834-4C93-9382-283E06EE6CE3}" dt="2021-02-11T18:39:25.539" v="2918" actId="14100"/>
          <ac:picMkLst>
            <pc:docMk/>
            <pc:sldMk cId="1629720765" sldId="438"/>
            <ac:picMk id="6" creationId="{D4292FE7-FE7B-4C94-AE51-038E64AEB11D}"/>
          </ac:picMkLst>
        </pc:picChg>
        <pc:picChg chg="add mod">
          <ac:chgData name="Curtis R. Devillers" userId="e13660d1-5c8f-4d58-b997-cf7d5f8eeb3c" providerId="ADAL" clId="{D913283F-D834-4C93-9382-283E06EE6CE3}" dt="2021-02-11T18:39:33.314" v="2920" actId="14100"/>
          <ac:picMkLst>
            <pc:docMk/>
            <pc:sldMk cId="1629720765" sldId="438"/>
            <ac:picMk id="7" creationId="{4258A578-5C94-4849-9216-FE768A6DC064}"/>
          </ac:picMkLst>
        </pc:picChg>
      </pc:sldChg>
      <pc:sldChg chg="addSp modSp add mod">
        <pc:chgData name="Curtis R. Devillers" userId="e13660d1-5c8f-4d58-b997-cf7d5f8eeb3c" providerId="ADAL" clId="{D913283F-D834-4C93-9382-283E06EE6CE3}" dt="2021-02-11T18:41:47.197" v="2936" actId="1076"/>
        <pc:sldMkLst>
          <pc:docMk/>
          <pc:sldMk cId="66942167" sldId="439"/>
        </pc:sldMkLst>
        <pc:spChg chg="add mod">
          <ac:chgData name="Curtis R. Devillers" userId="e13660d1-5c8f-4d58-b997-cf7d5f8eeb3c" providerId="ADAL" clId="{D913283F-D834-4C93-9382-283E06EE6CE3}" dt="2021-02-11T18:41:47.197" v="2936" actId="1076"/>
          <ac:spMkLst>
            <pc:docMk/>
            <pc:sldMk cId="66942167" sldId="439"/>
            <ac:spMk id="9" creationId="{C84FC3A3-06D1-4690-8A76-775ABAB81212}"/>
          </ac:spMkLst>
        </pc:spChg>
        <pc:picChg chg="add mod">
          <ac:chgData name="Curtis R. Devillers" userId="e13660d1-5c8f-4d58-b997-cf7d5f8eeb3c" providerId="ADAL" clId="{D913283F-D834-4C93-9382-283E06EE6CE3}" dt="2021-02-11T18:40:56.082" v="2927" actId="1076"/>
          <ac:picMkLst>
            <pc:docMk/>
            <pc:sldMk cId="66942167" sldId="439"/>
            <ac:picMk id="6" creationId="{92F10E08-EC52-42F1-AF40-60CC1DFA7465}"/>
          </ac:picMkLst>
        </pc:picChg>
        <pc:picChg chg="add mod">
          <ac:chgData name="Curtis R. Devillers" userId="e13660d1-5c8f-4d58-b997-cf7d5f8eeb3c" providerId="ADAL" clId="{D913283F-D834-4C93-9382-283E06EE6CE3}" dt="2021-02-11T18:41:15.065" v="2931" actId="1076"/>
          <ac:picMkLst>
            <pc:docMk/>
            <pc:sldMk cId="66942167" sldId="439"/>
            <ac:picMk id="7" creationId="{480A374F-300E-4358-98C4-31D499F8DB5D}"/>
          </ac:picMkLst>
        </pc:picChg>
        <pc:picChg chg="add mod">
          <ac:chgData name="Curtis R. Devillers" userId="e13660d1-5c8f-4d58-b997-cf7d5f8eeb3c" providerId="ADAL" clId="{D913283F-D834-4C93-9382-283E06EE6CE3}" dt="2021-02-11T18:41:29.517" v="2934" actId="1076"/>
          <ac:picMkLst>
            <pc:docMk/>
            <pc:sldMk cId="66942167" sldId="439"/>
            <ac:picMk id="8" creationId="{8D880721-7B0C-489E-B26D-876FC40D5E9E}"/>
          </ac:picMkLst>
        </pc:picChg>
      </pc:sldChg>
      <pc:sldChg chg="addSp modSp add mod">
        <pc:chgData name="Curtis R. Devillers" userId="e13660d1-5c8f-4d58-b997-cf7d5f8eeb3c" providerId="ADAL" clId="{D913283F-D834-4C93-9382-283E06EE6CE3}" dt="2021-02-11T19:00:24.742" v="3234" actId="1076"/>
        <pc:sldMkLst>
          <pc:docMk/>
          <pc:sldMk cId="2798821406" sldId="440"/>
        </pc:sldMkLst>
        <pc:spChg chg="add mod">
          <ac:chgData name="Curtis R. Devillers" userId="e13660d1-5c8f-4d58-b997-cf7d5f8eeb3c" providerId="ADAL" clId="{D913283F-D834-4C93-9382-283E06EE6CE3}" dt="2021-02-11T18:58:49.270" v="3212" actId="1076"/>
          <ac:spMkLst>
            <pc:docMk/>
            <pc:sldMk cId="2798821406" sldId="440"/>
            <ac:spMk id="5" creationId="{DBD93B52-814C-4943-8DE3-67C8945A1487}"/>
          </ac:spMkLst>
        </pc:spChg>
        <pc:picChg chg="add mod">
          <ac:chgData name="Curtis R. Devillers" userId="e13660d1-5c8f-4d58-b997-cf7d5f8eeb3c" providerId="ADAL" clId="{D913283F-D834-4C93-9382-283E06EE6CE3}" dt="2021-02-11T19:00:24.742" v="3234" actId="1076"/>
          <ac:picMkLst>
            <pc:docMk/>
            <pc:sldMk cId="2798821406" sldId="440"/>
            <ac:picMk id="6" creationId="{AD13D9EF-3C6B-49BC-9578-255F0C438086}"/>
          </ac:picMkLst>
        </pc:picChg>
      </pc:sldChg>
      <pc:sldChg chg="addSp delSp modSp add mod modNotesTx">
        <pc:chgData name="Curtis R. Devillers" userId="e13660d1-5c8f-4d58-b997-cf7d5f8eeb3c" providerId="ADAL" clId="{D913283F-D834-4C93-9382-283E06EE6CE3}" dt="2021-02-11T19:01:51.349" v="3240"/>
        <pc:sldMkLst>
          <pc:docMk/>
          <pc:sldMk cId="2573705116" sldId="441"/>
        </pc:sldMkLst>
        <pc:spChg chg="add mod">
          <ac:chgData name="Curtis R. Devillers" userId="e13660d1-5c8f-4d58-b997-cf7d5f8eeb3c" providerId="ADAL" clId="{D913283F-D834-4C93-9382-283E06EE6CE3}" dt="2021-02-11T18:54:27.151" v="3191" actId="1076"/>
          <ac:spMkLst>
            <pc:docMk/>
            <pc:sldMk cId="2573705116" sldId="441"/>
            <ac:spMk id="6" creationId="{42416A0E-85A5-4AC3-BAC5-2F4389B6AB93}"/>
          </ac:spMkLst>
        </pc:spChg>
        <pc:picChg chg="add mod">
          <ac:chgData name="Curtis R. Devillers" userId="e13660d1-5c8f-4d58-b997-cf7d5f8eeb3c" providerId="ADAL" clId="{D913283F-D834-4C93-9382-283E06EE6CE3}" dt="2021-02-11T18:54:00.162" v="3187" actId="14100"/>
          <ac:picMkLst>
            <pc:docMk/>
            <pc:sldMk cId="2573705116" sldId="441"/>
            <ac:picMk id="4" creationId="{C115EDA3-004A-495A-91C5-0CC9A611EC78}"/>
          </ac:picMkLst>
        </pc:picChg>
        <pc:picChg chg="add del mod">
          <ac:chgData name="Curtis R. Devillers" userId="e13660d1-5c8f-4d58-b997-cf7d5f8eeb3c" providerId="ADAL" clId="{D913283F-D834-4C93-9382-283E06EE6CE3}" dt="2021-02-11T18:54:53.808" v="3197"/>
          <ac:picMkLst>
            <pc:docMk/>
            <pc:sldMk cId="2573705116" sldId="441"/>
            <ac:picMk id="7" creationId="{454D7CAE-FD75-4911-8187-D3AC694634E5}"/>
          </ac:picMkLst>
        </pc:picChg>
        <pc:picChg chg="add mod">
          <ac:chgData name="Curtis R. Devillers" userId="e13660d1-5c8f-4d58-b997-cf7d5f8eeb3c" providerId="ADAL" clId="{D913283F-D834-4C93-9382-283E06EE6CE3}" dt="2021-02-11T18:55:19.508" v="3200" actId="1076"/>
          <ac:picMkLst>
            <pc:docMk/>
            <pc:sldMk cId="2573705116" sldId="441"/>
            <ac:picMk id="8" creationId="{4143679E-9474-4FDB-B2B5-6A7F7A501E0C}"/>
          </ac:picMkLst>
        </pc:picChg>
      </pc:sldChg>
      <pc:sldChg chg="addSp modSp add mod">
        <pc:chgData name="Curtis R. Devillers" userId="e13660d1-5c8f-4d58-b997-cf7d5f8eeb3c" providerId="ADAL" clId="{D913283F-D834-4C93-9382-283E06EE6CE3}" dt="2021-02-11T18:53:38.426" v="3182" actId="14100"/>
        <pc:sldMkLst>
          <pc:docMk/>
          <pc:sldMk cId="370435317" sldId="442"/>
        </pc:sldMkLst>
        <pc:spChg chg="add mod">
          <ac:chgData name="Curtis R. Devillers" userId="e13660d1-5c8f-4d58-b997-cf7d5f8eeb3c" providerId="ADAL" clId="{D913283F-D834-4C93-9382-283E06EE6CE3}" dt="2021-02-11T18:53:17.003" v="3179" actId="1076"/>
          <ac:spMkLst>
            <pc:docMk/>
            <pc:sldMk cId="370435317" sldId="442"/>
            <ac:spMk id="5" creationId="{9CC69174-2460-43AF-B5DD-71ADEBCEE245}"/>
          </ac:spMkLst>
        </pc:spChg>
        <pc:picChg chg="add mod">
          <ac:chgData name="Curtis R. Devillers" userId="e13660d1-5c8f-4d58-b997-cf7d5f8eeb3c" providerId="ADAL" clId="{D913283F-D834-4C93-9382-283E06EE6CE3}" dt="2021-02-11T18:53:38.426" v="3182" actId="14100"/>
          <ac:picMkLst>
            <pc:docMk/>
            <pc:sldMk cId="370435317" sldId="442"/>
            <ac:picMk id="6" creationId="{0032D8F1-D787-4CE7-BC91-5DC7BE8D2157}"/>
          </ac:picMkLst>
        </pc:picChg>
      </pc:sldChg>
      <pc:sldChg chg="addSp modSp add mod">
        <pc:chgData name="Curtis R. Devillers" userId="e13660d1-5c8f-4d58-b997-cf7d5f8eeb3c" providerId="ADAL" clId="{D913283F-D834-4C93-9382-283E06EE6CE3}" dt="2021-02-11T19:09:30.032" v="3283" actId="1076"/>
        <pc:sldMkLst>
          <pc:docMk/>
          <pc:sldMk cId="918605239" sldId="443"/>
        </pc:sldMkLst>
        <pc:spChg chg="mod">
          <ac:chgData name="Curtis R. Devillers" userId="e13660d1-5c8f-4d58-b997-cf7d5f8eeb3c" providerId="ADAL" clId="{D913283F-D834-4C93-9382-283E06EE6CE3}" dt="2021-02-11T19:09:30.032" v="3283" actId="1076"/>
          <ac:spMkLst>
            <pc:docMk/>
            <pc:sldMk cId="918605239" sldId="443"/>
            <ac:spMk id="5" creationId="{DBD93B52-814C-4943-8DE3-67C8945A1487}"/>
          </ac:spMkLst>
        </pc:spChg>
        <pc:picChg chg="add mod">
          <ac:chgData name="Curtis R. Devillers" userId="e13660d1-5c8f-4d58-b997-cf7d5f8eeb3c" providerId="ADAL" clId="{D913283F-D834-4C93-9382-283E06EE6CE3}" dt="2021-02-11T19:09:17.927" v="3282" actId="1076"/>
          <ac:picMkLst>
            <pc:docMk/>
            <pc:sldMk cId="918605239" sldId="443"/>
            <ac:picMk id="4" creationId="{398CD6F8-0A79-4B28-A817-725ABF790825}"/>
          </ac:picMkLst>
        </pc:picChg>
      </pc:sldChg>
      <pc:sldChg chg="addSp modSp add mod">
        <pc:chgData name="Curtis R. Devillers" userId="e13660d1-5c8f-4d58-b997-cf7d5f8eeb3c" providerId="ADAL" clId="{D913283F-D834-4C93-9382-283E06EE6CE3}" dt="2021-02-11T19:03:18.975" v="3245" actId="1076"/>
        <pc:sldMkLst>
          <pc:docMk/>
          <pc:sldMk cId="4268639536" sldId="444"/>
        </pc:sldMkLst>
        <pc:picChg chg="add mod">
          <ac:chgData name="Curtis R. Devillers" userId="e13660d1-5c8f-4d58-b997-cf7d5f8eeb3c" providerId="ADAL" clId="{D913283F-D834-4C93-9382-283E06EE6CE3}" dt="2021-02-11T19:03:18.975" v="3245" actId="1076"/>
          <ac:picMkLst>
            <pc:docMk/>
            <pc:sldMk cId="4268639536" sldId="444"/>
            <ac:picMk id="4" creationId="{97574C7A-1654-457F-93D8-35CE02394EE1}"/>
          </ac:picMkLst>
        </pc:picChg>
      </pc:sldChg>
      <pc:sldChg chg="addSp modSp add mod">
        <pc:chgData name="Curtis R. Devillers" userId="e13660d1-5c8f-4d58-b997-cf7d5f8eeb3c" providerId="ADAL" clId="{D913283F-D834-4C93-9382-283E06EE6CE3}" dt="2021-02-11T19:07:19.520" v="3268" actId="1076"/>
        <pc:sldMkLst>
          <pc:docMk/>
          <pc:sldMk cId="1548961519" sldId="445"/>
        </pc:sldMkLst>
        <pc:spChg chg="mod">
          <ac:chgData name="Curtis R. Devillers" userId="e13660d1-5c8f-4d58-b997-cf7d5f8eeb3c" providerId="ADAL" clId="{D913283F-D834-4C93-9382-283E06EE6CE3}" dt="2021-02-11T19:07:19.520" v="3268" actId="1076"/>
          <ac:spMkLst>
            <pc:docMk/>
            <pc:sldMk cId="1548961519" sldId="445"/>
            <ac:spMk id="5" creationId="{DBD93B52-814C-4943-8DE3-67C8945A1487}"/>
          </ac:spMkLst>
        </pc:spChg>
        <pc:picChg chg="add mod">
          <ac:chgData name="Curtis R. Devillers" userId="e13660d1-5c8f-4d58-b997-cf7d5f8eeb3c" providerId="ADAL" clId="{D913283F-D834-4C93-9382-283E06EE6CE3}" dt="2021-02-11T19:07:14.132" v="3267" actId="1076"/>
          <ac:picMkLst>
            <pc:docMk/>
            <pc:sldMk cId="1548961519" sldId="445"/>
            <ac:picMk id="4" creationId="{C57274E0-7E9B-48B3-B17D-D514127EC214}"/>
          </ac:picMkLst>
        </pc:picChg>
      </pc:sldChg>
      <pc:sldChg chg="addSp modSp add mod">
        <pc:chgData name="Curtis R. Devillers" userId="e13660d1-5c8f-4d58-b997-cf7d5f8eeb3c" providerId="ADAL" clId="{D913283F-D834-4C93-9382-283E06EE6CE3}" dt="2021-02-11T19:05:23.929" v="3254" actId="1076"/>
        <pc:sldMkLst>
          <pc:docMk/>
          <pc:sldMk cId="831925990" sldId="446"/>
        </pc:sldMkLst>
        <pc:spChg chg="mod">
          <ac:chgData name="Curtis R. Devillers" userId="e13660d1-5c8f-4d58-b997-cf7d5f8eeb3c" providerId="ADAL" clId="{D913283F-D834-4C93-9382-283E06EE6CE3}" dt="2021-02-11T19:05:23.929" v="3254" actId="1076"/>
          <ac:spMkLst>
            <pc:docMk/>
            <pc:sldMk cId="831925990" sldId="446"/>
            <ac:spMk id="5" creationId="{DBD93B52-814C-4943-8DE3-67C8945A1487}"/>
          </ac:spMkLst>
        </pc:spChg>
        <pc:picChg chg="add mod">
          <ac:chgData name="Curtis R. Devillers" userId="e13660d1-5c8f-4d58-b997-cf7d5f8eeb3c" providerId="ADAL" clId="{D913283F-D834-4C93-9382-283E06EE6CE3}" dt="2021-02-11T19:05:12.689" v="3253" actId="1076"/>
          <ac:picMkLst>
            <pc:docMk/>
            <pc:sldMk cId="831925990" sldId="446"/>
            <ac:picMk id="4" creationId="{1F850B23-AF63-43EB-8C7A-123981702218}"/>
          </ac:picMkLst>
        </pc:picChg>
      </pc:sldChg>
      <pc:sldChg chg="addSp modSp add mod">
        <pc:chgData name="Curtis R. Devillers" userId="e13660d1-5c8f-4d58-b997-cf7d5f8eeb3c" providerId="ADAL" clId="{D913283F-D834-4C93-9382-283E06EE6CE3}" dt="2021-02-11T19:32:01.188" v="3390" actId="1076"/>
        <pc:sldMkLst>
          <pc:docMk/>
          <pc:sldMk cId="3742222202" sldId="447"/>
        </pc:sldMkLst>
        <pc:spChg chg="add mod">
          <ac:chgData name="Curtis R. Devillers" userId="e13660d1-5c8f-4d58-b997-cf7d5f8eeb3c" providerId="ADAL" clId="{D913283F-D834-4C93-9382-283E06EE6CE3}" dt="2021-02-11T19:32:01.188" v="3390" actId="1076"/>
          <ac:spMkLst>
            <pc:docMk/>
            <pc:sldMk cId="3742222202" sldId="447"/>
            <ac:spMk id="4" creationId="{562ACA3C-7C97-4E2F-A354-BB206EDC473D}"/>
          </ac:spMkLst>
        </pc:spChg>
      </pc:sldChg>
      <pc:sldChg chg="addSp modSp add mod">
        <pc:chgData name="Curtis R. Devillers" userId="e13660d1-5c8f-4d58-b997-cf7d5f8eeb3c" providerId="ADAL" clId="{D913283F-D834-4C93-9382-283E06EE6CE3}" dt="2021-02-11T19:09:47.232" v="3287" actId="1076"/>
        <pc:sldMkLst>
          <pc:docMk/>
          <pc:sldMk cId="1380715878" sldId="448"/>
        </pc:sldMkLst>
        <pc:spChg chg="mod">
          <ac:chgData name="Curtis R. Devillers" userId="e13660d1-5c8f-4d58-b997-cf7d5f8eeb3c" providerId="ADAL" clId="{D913283F-D834-4C93-9382-283E06EE6CE3}" dt="2021-02-11T19:09:47.232" v="3287" actId="1076"/>
          <ac:spMkLst>
            <pc:docMk/>
            <pc:sldMk cId="1380715878" sldId="448"/>
            <ac:spMk id="5" creationId="{B6A37F47-4095-4FEB-8C59-4BA90F0506B3}"/>
          </ac:spMkLst>
        </pc:spChg>
        <pc:picChg chg="add mod">
          <ac:chgData name="Curtis R. Devillers" userId="e13660d1-5c8f-4d58-b997-cf7d5f8eeb3c" providerId="ADAL" clId="{D913283F-D834-4C93-9382-283E06EE6CE3}" dt="2021-02-11T19:09:42.471" v="3286" actId="1076"/>
          <ac:picMkLst>
            <pc:docMk/>
            <pc:sldMk cId="1380715878" sldId="448"/>
            <ac:picMk id="4" creationId="{BF558883-FD8E-4F42-BCCB-310DCDC6A541}"/>
          </ac:picMkLst>
        </pc:picChg>
      </pc:sldChg>
      <pc:sldChg chg="addSp delSp modSp add mod ord">
        <pc:chgData name="Curtis R. Devillers" userId="e13660d1-5c8f-4d58-b997-cf7d5f8eeb3c" providerId="ADAL" clId="{D913283F-D834-4C93-9382-283E06EE6CE3}" dt="2021-02-11T19:08:08.125" v="3276" actId="14100"/>
        <pc:sldMkLst>
          <pc:docMk/>
          <pc:sldMk cId="4162818237" sldId="449"/>
        </pc:sldMkLst>
        <pc:spChg chg="mod">
          <ac:chgData name="Curtis R. Devillers" userId="e13660d1-5c8f-4d58-b997-cf7d5f8eeb3c" providerId="ADAL" clId="{D913283F-D834-4C93-9382-283E06EE6CE3}" dt="2021-02-11T19:07:35.960" v="3271" actId="1076"/>
          <ac:spMkLst>
            <pc:docMk/>
            <pc:sldMk cId="4162818237" sldId="449"/>
            <ac:spMk id="5" creationId="{B6A37F47-4095-4FEB-8C59-4BA90F0506B3}"/>
          </ac:spMkLst>
        </pc:spChg>
        <pc:spChg chg="add mod">
          <ac:chgData name="Curtis R. Devillers" userId="e13660d1-5c8f-4d58-b997-cf7d5f8eeb3c" providerId="ADAL" clId="{D913283F-D834-4C93-9382-283E06EE6CE3}" dt="2021-02-11T19:08:08.125" v="3276" actId="14100"/>
          <ac:spMkLst>
            <pc:docMk/>
            <pc:sldMk cId="4162818237" sldId="449"/>
            <ac:spMk id="7" creationId="{B9E9AA32-10CF-47E5-9D9F-18B94093DC10}"/>
          </ac:spMkLst>
        </pc:spChg>
        <pc:picChg chg="add mod">
          <ac:chgData name="Curtis R. Devillers" userId="e13660d1-5c8f-4d58-b997-cf7d5f8eeb3c" providerId="ADAL" clId="{D913283F-D834-4C93-9382-283E06EE6CE3}" dt="2021-02-11T19:07:32.133" v="3270" actId="1076"/>
          <ac:picMkLst>
            <pc:docMk/>
            <pc:sldMk cId="4162818237" sldId="449"/>
            <ac:picMk id="4" creationId="{0A0B0964-E5DA-4A99-B049-982F8D737660}"/>
          </ac:picMkLst>
        </pc:picChg>
        <pc:picChg chg="add del">
          <ac:chgData name="Curtis R. Devillers" userId="e13660d1-5c8f-4d58-b997-cf7d5f8eeb3c" providerId="ADAL" clId="{D913283F-D834-4C93-9382-283E06EE6CE3}" dt="2021-02-11T19:07:55.716" v="3273"/>
          <ac:picMkLst>
            <pc:docMk/>
            <pc:sldMk cId="4162818237" sldId="449"/>
            <ac:picMk id="6" creationId="{EAFD4A8B-9689-4E8F-A317-337F0914D529}"/>
          </ac:picMkLst>
        </pc:picChg>
      </pc:sldChg>
      <pc:sldChg chg="addSp modSp add mod ord modNotesTx">
        <pc:chgData name="Curtis R. Devillers" userId="e13660d1-5c8f-4d58-b997-cf7d5f8eeb3c" providerId="ADAL" clId="{D913283F-D834-4C93-9382-283E06EE6CE3}" dt="2021-02-11T19:08:49.539" v="3277"/>
        <pc:sldMkLst>
          <pc:docMk/>
          <pc:sldMk cId="1677806622" sldId="450"/>
        </pc:sldMkLst>
        <pc:spChg chg="mod">
          <ac:chgData name="Curtis R. Devillers" userId="e13660d1-5c8f-4d58-b997-cf7d5f8eeb3c" providerId="ADAL" clId="{D913283F-D834-4C93-9382-283E06EE6CE3}" dt="2021-02-11T19:05:44.898" v="3258" actId="1076"/>
          <ac:spMkLst>
            <pc:docMk/>
            <pc:sldMk cId="1677806622" sldId="450"/>
            <ac:spMk id="5" creationId="{B6A37F47-4095-4FEB-8C59-4BA90F0506B3}"/>
          </ac:spMkLst>
        </pc:spChg>
        <pc:spChg chg="add mod">
          <ac:chgData name="Curtis R. Devillers" userId="e13660d1-5c8f-4d58-b997-cf7d5f8eeb3c" providerId="ADAL" clId="{D913283F-D834-4C93-9382-283E06EE6CE3}" dt="2021-02-11T19:06:25.089" v="3261" actId="14100"/>
          <ac:spMkLst>
            <pc:docMk/>
            <pc:sldMk cId="1677806622" sldId="450"/>
            <ac:spMk id="6" creationId="{54EA9DFF-95A9-488E-8F5C-76D1484989DF}"/>
          </ac:spMkLst>
        </pc:spChg>
        <pc:picChg chg="add mod">
          <ac:chgData name="Curtis R. Devillers" userId="e13660d1-5c8f-4d58-b997-cf7d5f8eeb3c" providerId="ADAL" clId="{D913283F-D834-4C93-9382-283E06EE6CE3}" dt="2021-02-11T19:05:40.015" v="3257" actId="14100"/>
          <ac:picMkLst>
            <pc:docMk/>
            <pc:sldMk cId="1677806622" sldId="450"/>
            <ac:picMk id="4" creationId="{7B03B090-0E4E-4ED3-A82F-3461A766802A}"/>
          </ac:picMkLst>
        </pc:picChg>
      </pc:sldChg>
      <pc:sldChg chg="addSp modSp add mod ord">
        <pc:chgData name="Curtis R. Devillers" userId="e13660d1-5c8f-4d58-b997-cf7d5f8eeb3c" providerId="ADAL" clId="{D913283F-D834-4C93-9382-283E06EE6CE3}" dt="2021-02-11T19:04:24.208" v="3249" actId="1076"/>
        <pc:sldMkLst>
          <pc:docMk/>
          <pc:sldMk cId="510412099" sldId="451"/>
        </pc:sldMkLst>
        <pc:spChg chg="add mod">
          <ac:chgData name="Curtis R. Devillers" userId="e13660d1-5c8f-4d58-b997-cf7d5f8eeb3c" providerId="ADAL" clId="{D913283F-D834-4C93-9382-283E06EE6CE3}" dt="2021-02-11T19:04:24.208" v="3249" actId="1076"/>
          <ac:spMkLst>
            <pc:docMk/>
            <pc:sldMk cId="510412099" sldId="451"/>
            <ac:spMk id="6" creationId="{84C980A8-BC74-4653-A731-5D97EDDDD5ED}"/>
          </ac:spMkLst>
        </pc:spChg>
        <pc:picChg chg="add mod">
          <ac:chgData name="Curtis R. Devillers" userId="e13660d1-5c8f-4d58-b997-cf7d5f8eeb3c" providerId="ADAL" clId="{D913283F-D834-4C93-9382-283E06EE6CE3}" dt="2021-02-11T19:03:57.213" v="3247" actId="1076"/>
          <ac:picMkLst>
            <pc:docMk/>
            <pc:sldMk cId="510412099" sldId="451"/>
            <ac:picMk id="4" creationId="{DE6D6BC8-54F3-4B99-A01E-AFE041E1ECCE}"/>
          </ac:picMkLst>
        </pc:picChg>
      </pc:sldChg>
      <pc:sldMasterChg chg="setBg modSldLayout">
        <pc:chgData name="Curtis R. Devillers" userId="e13660d1-5c8f-4d58-b997-cf7d5f8eeb3c" providerId="ADAL" clId="{D913283F-D834-4C93-9382-283E06EE6CE3}" dt="2021-02-10T19:18:24.421" v="791"/>
        <pc:sldMasterMkLst>
          <pc:docMk/>
          <pc:sldMasterMk cId="0" sldId="2147483648"/>
        </pc:sldMasterMkLst>
        <pc:sldLayoutChg chg="setBg">
          <pc:chgData name="Curtis R. Devillers" userId="e13660d1-5c8f-4d58-b997-cf7d5f8eeb3c" providerId="ADAL" clId="{D913283F-D834-4C93-9382-283E06EE6CE3}" dt="2021-02-10T19:18:24.421" v="791"/>
          <pc:sldLayoutMkLst>
            <pc:docMk/>
            <pc:sldMasterMk cId="0" sldId="2147483648"/>
            <pc:sldLayoutMk cId="857682792" sldId="2147483689"/>
          </pc:sldLayoutMkLst>
        </pc:sldLayoutChg>
        <pc:sldLayoutChg chg="setBg">
          <pc:chgData name="Curtis R. Devillers" userId="e13660d1-5c8f-4d58-b997-cf7d5f8eeb3c" providerId="ADAL" clId="{D913283F-D834-4C93-9382-283E06EE6CE3}" dt="2021-02-10T19:18:24.421" v="791"/>
          <pc:sldLayoutMkLst>
            <pc:docMk/>
            <pc:sldMasterMk cId="0" sldId="2147483648"/>
            <pc:sldLayoutMk cId="1529087868" sldId="2147483690"/>
          </pc:sldLayoutMkLst>
        </pc:sldLayoutChg>
        <pc:sldLayoutChg chg="setBg">
          <pc:chgData name="Curtis R. Devillers" userId="e13660d1-5c8f-4d58-b997-cf7d5f8eeb3c" providerId="ADAL" clId="{D913283F-D834-4C93-9382-283E06EE6CE3}" dt="2021-02-10T19:18:24.421" v="791"/>
          <pc:sldLayoutMkLst>
            <pc:docMk/>
            <pc:sldMasterMk cId="0" sldId="2147483648"/>
            <pc:sldLayoutMk cId="1836064877" sldId="2147483691"/>
          </pc:sldLayoutMkLst>
        </pc:sldLayoutChg>
        <pc:sldLayoutChg chg="setBg">
          <pc:chgData name="Curtis R. Devillers" userId="e13660d1-5c8f-4d58-b997-cf7d5f8eeb3c" providerId="ADAL" clId="{D913283F-D834-4C93-9382-283E06EE6CE3}" dt="2021-02-10T19:18:24.421" v="791"/>
          <pc:sldLayoutMkLst>
            <pc:docMk/>
            <pc:sldMasterMk cId="0" sldId="2147483648"/>
            <pc:sldLayoutMk cId="491803274" sldId="2147483692"/>
          </pc:sldLayoutMkLst>
        </pc:sldLayoutChg>
        <pc:sldLayoutChg chg="setBg">
          <pc:chgData name="Curtis R. Devillers" userId="e13660d1-5c8f-4d58-b997-cf7d5f8eeb3c" providerId="ADAL" clId="{D913283F-D834-4C93-9382-283E06EE6CE3}" dt="2021-02-10T19:18:24.421" v="791"/>
          <pc:sldLayoutMkLst>
            <pc:docMk/>
            <pc:sldMasterMk cId="0" sldId="2147483648"/>
            <pc:sldLayoutMk cId="3674954614" sldId="2147483693"/>
          </pc:sldLayoutMkLst>
        </pc:sldLayoutChg>
        <pc:sldLayoutChg chg="setBg">
          <pc:chgData name="Curtis R. Devillers" userId="e13660d1-5c8f-4d58-b997-cf7d5f8eeb3c" providerId="ADAL" clId="{D913283F-D834-4C93-9382-283E06EE6CE3}" dt="2021-02-10T19:18:24.421" v="791"/>
          <pc:sldLayoutMkLst>
            <pc:docMk/>
            <pc:sldMasterMk cId="0" sldId="2147483648"/>
            <pc:sldLayoutMk cId="2431091008" sldId="2147483694"/>
          </pc:sldLayoutMkLst>
        </pc:sldLayoutChg>
        <pc:sldLayoutChg chg="setBg">
          <pc:chgData name="Curtis R. Devillers" userId="e13660d1-5c8f-4d58-b997-cf7d5f8eeb3c" providerId="ADAL" clId="{D913283F-D834-4C93-9382-283E06EE6CE3}" dt="2021-02-10T19:18:24.421" v="791"/>
          <pc:sldLayoutMkLst>
            <pc:docMk/>
            <pc:sldMasterMk cId="0" sldId="2147483648"/>
            <pc:sldLayoutMk cId="1126632562" sldId="2147483695"/>
          </pc:sldLayoutMkLst>
        </pc:sldLayoutChg>
        <pc:sldLayoutChg chg="setBg">
          <pc:chgData name="Curtis R. Devillers" userId="e13660d1-5c8f-4d58-b997-cf7d5f8eeb3c" providerId="ADAL" clId="{D913283F-D834-4C93-9382-283E06EE6CE3}" dt="2021-02-10T19:18:24.421" v="791"/>
          <pc:sldLayoutMkLst>
            <pc:docMk/>
            <pc:sldMasterMk cId="0" sldId="2147483648"/>
            <pc:sldLayoutMk cId="2448088590" sldId="2147483696"/>
          </pc:sldLayoutMkLst>
        </pc:sldLayoutChg>
        <pc:sldLayoutChg chg="setBg">
          <pc:chgData name="Curtis R. Devillers" userId="e13660d1-5c8f-4d58-b997-cf7d5f8eeb3c" providerId="ADAL" clId="{D913283F-D834-4C93-9382-283E06EE6CE3}" dt="2021-02-10T19:18:24.421" v="791"/>
          <pc:sldLayoutMkLst>
            <pc:docMk/>
            <pc:sldMasterMk cId="0" sldId="2147483648"/>
            <pc:sldLayoutMk cId="198954846" sldId="2147483697"/>
          </pc:sldLayoutMkLst>
        </pc:sldLayoutChg>
        <pc:sldLayoutChg chg="setBg">
          <pc:chgData name="Curtis R. Devillers" userId="e13660d1-5c8f-4d58-b997-cf7d5f8eeb3c" providerId="ADAL" clId="{D913283F-D834-4C93-9382-283E06EE6CE3}" dt="2021-02-10T19:18:24.421" v="791"/>
          <pc:sldLayoutMkLst>
            <pc:docMk/>
            <pc:sldMasterMk cId="0" sldId="2147483648"/>
            <pc:sldLayoutMk cId="2838487440" sldId="2147483698"/>
          </pc:sldLayoutMkLst>
        </pc:sldLayoutChg>
        <pc:sldLayoutChg chg="setBg">
          <pc:chgData name="Curtis R. Devillers" userId="e13660d1-5c8f-4d58-b997-cf7d5f8eeb3c" providerId="ADAL" clId="{D913283F-D834-4C93-9382-283E06EE6CE3}" dt="2021-02-10T19:18:24.421" v="791"/>
          <pc:sldLayoutMkLst>
            <pc:docMk/>
            <pc:sldMasterMk cId="0" sldId="2147483648"/>
            <pc:sldLayoutMk cId="4181359383" sldId="2147483699"/>
          </pc:sldLayoutMkLst>
        </pc:sldLayoutChg>
      </pc:sldMasterChg>
      <pc:sldMasterChg chg="del setBg delSldLayout modSldLayout">
        <pc:chgData name="Curtis R. Devillers" userId="e13660d1-5c8f-4d58-b997-cf7d5f8eeb3c" providerId="ADAL" clId="{D913283F-D834-4C93-9382-283E06EE6CE3}" dt="2021-02-10T19:17:05.853" v="598" actId="2696"/>
        <pc:sldMasterMkLst>
          <pc:docMk/>
          <pc:sldMasterMk cId="0" sldId="2147483660"/>
        </pc:sldMasterMkLst>
        <pc:sldLayoutChg chg="del setBg">
          <pc:chgData name="Curtis R. Devillers" userId="e13660d1-5c8f-4d58-b997-cf7d5f8eeb3c" providerId="ADAL" clId="{D913283F-D834-4C93-9382-283E06EE6CE3}" dt="2021-02-10T19:17:05.853" v="598" actId="2696"/>
          <pc:sldLayoutMkLst>
            <pc:docMk/>
            <pc:sldMasterMk cId="0" sldId="2147483660"/>
            <pc:sldLayoutMk cId="894636101" sldId="2147483700"/>
          </pc:sldLayoutMkLst>
        </pc:sldLayoutChg>
        <pc:sldLayoutChg chg="del setBg">
          <pc:chgData name="Curtis R. Devillers" userId="e13660d1-5c8f-4d58-b997-cf7d5f8eeb3c" providerId="ADAL" clId="{D913283F-D834-4C93-9382-283E06EE6CE3}" dt="2021-02-10T19:17:05.853" v="598" actId="2696"/>
          <pc:sldLayoutMkLst>
            <pc:docMk/>
            <pc:sldMasterMk cId="0" sldId="2147483660"/>
            <pc:sldLayoutMk cId="941565586" sldId="2147483701"/>
          </pc:sldLayoutMkLst>
        </pc:sldLayoutChg>
        <pc:sldLayoutChg chg="del setBg">
          <pc:chgData name="Curtis R. Devillers" userId="e13660d1-5c8f-4d58-b997-cf7d5f8eeb3c" providerId="ADAL" clId="{D913283F-D834-4C93-9382-283E06EE6CE3}" dt="2021-02-10T19:17:05.853" v="598" actId="2696"/>
          <pc:sldLayoutMkLst>
            <pc:docMk/>
            <pc:sldMasterMk cId="0" sldId="2147483660"/>
            <pc:sldLayoutMk cId="1959601994" sldId="2147483702"/>
          </pc:sldLayoutMkLst>
        </pc:sldLayoutChg>
        <pc:sldLayoutChg chg="del setBg">
          <pc:chgData name="Curtis R. Devillers" userId="e13660d1-5c8f-4d58-b997-cf7d5f8eeb3c" providerId="ADAL" clId="{D913283F-D834-4C93-9382-283E06EE6CE3}" dt="2021-02-10T19:17:05.853" v="598" actId="2696"/>
          <pc:sldLayoutMkLst>
            <pc:docMk/>
            <pc:sldMasterMk cId="0" sldId="2147483660"/>
            <pc:sldLayoutMk cId="4185309751" sldId="2147483703"/>
          </pc:sldLayoutMkLst>
        </pc:sldLayoutChg>
        <pc:sldLayoutChg chg="del setBg">
          <pc:chgData name="Curtis R. Devillers" userId="e13660d1-5c8f-4d58-b997-cf7d5f8eeb3c" providerId="ADAL" clId="{D913283F-D834-4C93-9382-283E06EE6CE3}" dt="2021-02-10T19:17:05.853" v="598" actId="2696"/>
          <pc:sldLayoutMkLst>
            <pc:docMk/>
            <pc:sldMasterMk cId="0" sldId="2147483660"/>
            <pc:sldLayoutMk cId="3064422020" sldId="2147483704"/>
          </pc:sldLayoutMkLst>
        </pc:sldLayoutChg>
        <pc:sldLayoutChg chg="del setBg">
          <pc:chgData name="Curtis R. Devillers" userId="e13660d1-5c8f-4d58-b997-cf7d5f8eeb3c" providerId="ADAL" clId="{D913283F-D834-4C93-9382-283E06EE6CE3}" dt="2021-02-10T19:17:05.853" v="598" actId="2696"/>
          <pc:sldLayoutMkLst>
            <pc:docMk/>
            <pc:sldMasterMk cId="0" sldId="2147483660"/>
            <pc:sldLayoutMk cId="1261944" sldId="2147483709"/>
          </pc:sldLayoutMkLst>
        </pc:sldLayoutChg>
        <pc:sldLayoutChg chg="del setBg">
          <pc:chgData name="Curtis R. Devillers" userId="e13660d1-5c8f-4d58-b997-cf7d5f8eeb3c" providerId="ADAL" clId="{D913283F-D834-4C93-9382-283E06EE6CE3}" dt="2021-02-10T19:17:05.853" v="598" actId="2696"/>
          <pc:sldLayoutMkLst>
            <pc:docMk/>
            <pc:sldMasterMk cId="0" sldId="2147483660"/>
            <pc:sldLayoutMk cId="2654807972" sldId="2147483710"/>
          </pc:sldLayoutMkLst>
        </pc:sldLayoutChg>
        <pc:sldLayoutChg chg="del setBg">
          <pc:chgData name="Curtis R. Devillers" userId="e13660d1-5c8f-4d58-b997-cf7d5f8eeb3c" providerId="ADAL" clId="{D913283F-D834-4C93-9382-283E06EE6CE3}" dt="2021-02-10T19:17:05.853" v="598" actId="2696"/>
          <pc:sldLayoutMkLst>
            <pc:docMk/>
            <pc:sldMasterMk cId="0" sldId="2147483660"/>
            <pc:sldLayoutMk cId="3028077792" sldId="2147483711"/>
          </pc:sldLayoutMkLst>
        </pc:sldLayoutChg>
        <pc:sldLayoutChg chg="del setBg">
          <pc:chgData name="Curtis R. Devillers" userId="e13660d1-5c8f-4d58-b997-cf7d5f8eeb3c" providerId="ADAL" clId="{D913283F-D834-4C93-9382-283E06EE6CE3}" dt="2021-02-10T19:17:05.853" v="598" actId="2696"/>
          <pc:sldLayoutMkLst>
            <pc:docMk/>
            <pc:sldMasterMk cId="0" sldId="2147483660"/>
            <pc:sldLayoutMk cId="599685613" sldId="2147483712"/>
          </pc:sldLayoutMkLst>
        </pc:sldLayoutChg>
        <pc:sldLayoutChg chg="del setBg">
          <pc:chgData name="Curtis R. Devillers" userId="e13660d1-5c8f-4d58-b997-cf7d5f8eeb3c" providerId="ADAL" clId="{D913283F-D834-4C93-9382-283E06EE6CE3}" dt="2021-02-10T19:17:05.853" v="598" actId="2696"/>
          <pc:sldLayoutMkLst>
            <pc:docMk/>
            <pc:sldMasterMk cId="0" sldId="2147483660"/>
            <pc:sldLayoutMk cId="2686779956" sldId="2147483713"/>
          </pc:sldLayoutMkLst>
        </pc:sldLayoutChg>
        <pc:sldLayoutChg chg="del setBg">
          <pc:chgData name="Curtis R. Devillers" userId="e13660d1-5c8f-4d58-b997-cf7d5f8eeb3c" providerId="ADAL" clId="{D913283F-D834-4C93-9382-283E06EE6CE3}" dt="2021-02-10T19:17:05.853" v="598" actId="2696"/>
          <pc:sldLayoutMkLst>
            <pc:docMk/>
            <pc:sldMasterMk cId="0" sldId="2147483660"/>
            <pc:sldLayoutMk cId="2848919825" sldId="2147483714"/>
          </pc:sldLayoutMkLst>
        </pc:sldLayoutChg>
      </pc:sldMasterChg>
      <pc:sldMasterChg chg="del delSldLayout">
        <pc:chgData name="Curtis R. Devillers" userId="e13660d1-5c8f-4d58-b997-cf7d5f8eeb3c" providerId="ADAL" clId="{D913283F-D834-4C93-9382-283E06EE6CE3}" dt="2021-02-10T16:42:39.328" v="296" actId="2696"/>
        <pc:sldMasterMkLst>
          <pc:docMk/>
          <pc:sldMasterMk cId="0" sldId="2147483672"/>
        </pc:sldMasterMkLst>
        <pc:sldLayoutChg chg="del">
          <pc:chgData name="Curtis R. Devillers" userId="e13660d1-5c8f-4d58-b997-cf7d5f8eeb3c" providerId="ADAL" clId="{D913283F-D834-4C93-9382-283E06EE6CE3}" dt="2021-02-10T16:42:39.328" v="296" actId="2696"/>
          <pc:sldLayoutMkLst>
            <pc:docMk/>
            <pc:sldMasterMk cId="0" sldId="2147483672"/>
            <pc:sldLayoutMk cId="579975977" sldId="2147483705"/>
          </pc:sldLayoutMkLst>
        </pc:sldLayoutChg>
        <pc:sldLayoutChg chg="del">
          <pc:chgData name="Curtis R. Devillers" userId="e13660d1-5c8f-4d58-b997-cf7d5f8eeb3c" providerId="ADAL" clId="{D913283F-D834-4C93-9382-283E06EE6CE3}" dt="2021-02-10T16:42:39.328" v="296" actId="2696"/>
          <pc:sldLayoutMkLst>
            <pc:docMk/>
            <pc:sldMasterMk cId="0" sldId="2147483672"/>
            <pc:sldLayoutMk cId="2368387636" sldId="2147483706"/>
          </pc:sldLayoutMkLst>
        </pc:sldLayoutChg>
        <pc:sldLayoutChg chg="del">
          <pc:chgData name="Curtis R. Devillers" userId="e13660d1-5c8f-4d58-b997-cf7d5f8eeb3c" providerId="ADAL" clId="{D913283F-D834-4C93-9382-283E06EE6CE3}" dt="2021-02-10T16:42:39.328" v="296" actId="2696"/>
          <pc:sldLayoutMkLst>
            <pc:docMk/>
            <pc:sldMasterMk cId="0" sldId="2147483672"/>
            <pc:sldLayoutMk cId="862376660" sldId="2147483707"/>
          </pc:sldLayoutMkLst>
        </pc:sldLayoutChg>
        <pc:sldLayoutChg chg="del">
          <pc:chgData name="Curtis R. Devillers" userId="e13660d1-5c8f-4d58-b997-cf7d5f8eeb3c" providerId="ADAL" clId="{D913283F-D834-4C93-9382-283E06EE6CE3}" dt="2021-02-10T16:42:39.328" v="296" actId="2696"/>
          <pc:sldLayoutMkLst>
            <pc:docMk/>
            <pc:sldMasterMk cId="0" sldId="2147483672"/>
            <pc:sldLayoutMk cId="2425815441" sldId="2147483708"/>
          </pc:sldLayoutMkLst>
        </pc:sldLayoutChg>
        <pc:sldLayoutChg chg="del">
          <pc:chgData name="Curtis R. Devillers" userId="e13660d1-5c8f-4d58-b997-cf7d5f8eeb3c" providerId="ADAL" clId="{D913283F-D834-4C93-9382-283E06EE6CE3}" dt="2021-02-10T16:42:39.328" v="296" actId="2696"/>
          <pc:sldLayoutMkLst>
            <pc:docMk/>
            <pc:sldMasterMk cId="0" sldId="2147483672"/>
            <pc:sldLayoutMk cId="4013759220" sldId="2147483715"/>
          </pc:sldLayoutMkLst>
        </pc:sldLayoutChg>
        <pc:sldLayoutChg chg="del">
          <pc:chgData name="Curtis R. Devillers" userId="e13660d1-5c8f-4d58-b997-cf7d5f8eeb3c" providerId="ADAL" clId="{D913283F-D834-4C93-9382-283E06EE6CE3}" dt="2021-02-10T16:42:39.328" v="296" actId="2696"/>
          <pc:sldLayoutMkLst>
            <pc:docMk/>
            <pc:sldMasterMk cId="0" sldId="2147483672"/>
            <pc:sldLayoutMk cId="3404012481" sldId="2147483716"/>
          </pc:sldLayoutMkLst>
        </pc:sldLayoutChg>
        <pc:sldLayoutChg chg="del">
          <pc:chgData name="Curtis R. Devillers" userId="e13660d1-5c8f-4d58-b997-cf7d5f8eeb3c" providerId="ADAL" clId="{D913283F-D834-4C93-9382-283E06EE6CE3}" dt="2021-02-10T16:42:39.328" v="296" actId="2696"/>
          <pc:sldLayoutMkLst>
            <pc:docMk/>
            <pc:sldMasterMk cId="0" sldId="2147483672"/>
            <pc:sldLayoutMk cId="2454986730" sldId="2147483717"/>
          </pc:sldLayoutMkLst>
        </pc:sldLayoutChg>
      </pc:sldMasterChg>
    </pc:docChg>
  </pc:docChgLst>
  <pc:docChgLst>
    <pc:chgData name="Curtis R. Devillers" userId="S::cdevillers@neiep.org::e13660d1-5c8f-4d58-b997-cf7d5f8eeb3c" providerId="AD" clId="Web-{D36C7B7E-2DFD-7643-3EC3-D000C8C6924F}"/>
    <pc:docChg chg="modSld">
      <pc:chgData name="Curtis R. Devillers" userId="S::cdevillers@neiep.org::e13660d1-5c8f-4d58-b997-cf7d5f8eeb3c" providerId="AD" clId="Web-{D36C7B7E-2DFD-7643-3EC3-D000C8C6924F}" dt="2021-03-11T13:49:01.912" v="12" actId="20577"/>
      <pc:docMkLst>
        <pc:docMk/>
      </pc:docMkLst>
      <pc:sldChg chg="modSp">
        <pc:chgData name="Curtis R. Devillers" userId="S::cdevillers@neiep.org::e13660d1-5c8f-4d58-b997-cf7d5f8eeb3c" providerId="AD" clId="Web-{D36C7B7E-2DFD-7643-3EC3-D000C8C6924F}" dt="2021-03-11T13:49:01.912" v="12" actId="20577"/>
        <pc:sldMkLst>
          <pc:docMk/>
          <pc:sldMk cId="3382303356" sldId="452"/>
        </pc:sldMkLst>
        <pc:spChg chg="mod">
          <ac:chgData name="Curtis R. Devillers" userId="S::cdevillers@neiep.org::e13660d1-5c8f-4d58-b997-cf7d5f8eeb3c" providerId="AD" clId="Web-{D36C7B7E-2DFD-7643-3EC3-D000C8C6924F}" dt="2021-03-11T13:49:01.912" v="12" actId="20577"/>
          <ac:spMkLst>
            <pc:docMk/>
            <pc:sldMk cId="3382303356" sldId="452"/>
            <ac:spMk id="3" creationId="{F1770AE3-0A8A-4FDE-9FB1-3E3D1F0C69FB}"/>
          </ac:spMkLst>
        </pc:spChg>
      </pc:sldChg>
    </pc:docChg>
  </pc:docChgLst>
  <pc:docChgLst>
    <pc:chgData name="Curtis R. Devillers" userId="S::cdevillers@neiep.org::e13660d1-5c8f-4d58-b997-cf7d5f8eeb3c" providerId="AD" clId="Web-{45D73E82-8535-75C3-8787-2889A4B10325}"/>
    <pc:docChg chg="modSld">
      <pc:chgData name="Curtis R. Devillers" userId="S::cdevillers@neiep.org::e13660d1-5c8f-4d58-b997-cf7d5f8eeb3c" providerId="AD" clId="Web-{45D73E82-8535-75C3-8787-2889A4B10325}" dt="2021-03-11T13:34:23.771" v="0"/>
      <pc:docMkLst>
        <pc:docMk/>
      </pc:docMkLst>
      <pc:sldChg chg="addSp delSp modSp">
        <pc:chgData name="Curtis R. Devillers" userId="S::cdevillers@neiep.org::e13660d1-5c8f-4d58-b997-cf7d5f8eeb3c" providerId="AD" clId="Web-{45D73E82-8535-75C3-8787-2889A4B10325}" dt="2021-03-11T13:34:23.771" v="0"/>
        <pc:sldMkLst>
          <pc:docMk/>
          <pc:sldMk cId="3924025046" sldId="374"/>
        </pc:sldMkLst>
        <pc:spChg chg="del">
          <ac:chgData name="Curtis R. Devillers" userId="S::cdevillers@neiep.org::e13660d1-5c8f-4d58-b997-cf7d5f8eeb3c" providerId="AD" clId="Web-{45D73E82-8535-75C3-8787-2889A4B10325}" dt="2021-03-11T13:34:23.771" v="0"/>
          <ac:spMkLst>
            <pc:docMk/>
            <pc:sldMk cId="3924025046" sldId="374"/>
            <ac:spMk id="2" creationId="{88FD9E5F-3BEB-48C2-B533-9991E2EA20E6}"/>
          </ac:spMkLst>
        </pc:spChg>
        <pc:spChg chg="add mod">
          <ac:chgData name="Curtis R. Devillers" userId="S::cdevillers@neiep.org::e13660d1-5c8f-4d58-b997-cf7d5f8eeb3c" providerId="AD" clId="Web-{45D73E82-8535-75C3-8787-2889A4B10325}" dt="2021-03-11T13:34:23.771" v="0"/>
          <ac:spMkLst>
            <pc:docMk/>
            <pc:sldMk cId="3924025046" sldId="374"/>
            <ac:spMk id="5" creationId="{B30F2CF3-012C-4251-BDFE-D9316B1383EE}"/>
          </ac:spMkLst>
        </pc:spChg>
      </pc:sldChg>
    </pc:docChg>
  </pc:docChgLst>
</pc:chgInfo>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0258108791446942"/>
          <c:y val="0.20611840459738978"/>
          <c:w val="0.42377385463704648"/>
          <c:h val="0.70379665548209924"/>
        </c:manualLayout>
      </c:layout>
      <c:pieChart>
        <c:varyColors val="1"/>
        <c:ser>
          <c:idx val="0"/>
          <c:order val="0"/>
          <c:tx>
            <c:strRef>
              <c:f>Sheet1!$A$2</c:f>
              <c:strCache>
                <c:ptCount val="1"/>
              </c:strCache>
            </c:strRef>
          </c:tx>
          <c:spPr>
            <a:ln w="25393">
              <a:noFill/>
            </a:ln>
          </c:spPr>
          <c:dPt>
            <c:idx val="0"/>
            <c:bubble3D val="0"/>
            <c:spPr>
              <a:solidFill>
                <a:srgbClr val="FF0000"/>
              </a:solidFill>
              <a:ln w="25393">
                <a:noFill/>
              </a:ln>
            </c:spPr>
            <c:extLst>
              <c:ext xmlns:c16="http://schemas.microsoft.com/office/drawing/2014/chart" uri="{C3380CC4-5D6E-409C-BE32-E72D297353CC}">
                <c16:uniqueId val="{00000001-B482-405D-AE85-B51D31B4E1A4}"/>
              </c:ext>
            </c:extLst>
          </c:dPt>
          <c:dPt>
            <c:idx val="1"/>
            <c:bubble3D val="0"/>
            <c:spPr>
              <a:solidFill>
                <a:srgbClr val="0000FF"/>
              </a:solidFill>
              <a:ln w="25393">
                <a:noFill/>
              </a:ln>
            </c:spPr>
            <c:extLst>
              <c:ext xmlns:c16="http://schemas.microsoft.com/office/drawing/2014/chart" uri="{C3380CC4-5D6E-409C-BE32-E72D297353CC}">
                <c16:uniqueId val="{00000003-B482-405D-AE85-B51D31B4E1A4}"/>
              </c:ext>
            </c:extLst>
          </c:dPt>
          <c:dPt>
            <c:idx val="2"/>
            <c:bubble3D val="0"/>
            <c:spPr>
              <a:solidFill>
                <a:srgbClr val="00CCFF"/>
              </a:solidFill>
              <a:ln w="25393">
                <a:noFill/>
              </a:ln>
            </c:spPr>
            <c:extLst>
              <c:ext xmlns:c16="http://schemas.microsoft.com/office/drawing/2014/chart" uri="{C3380CC4-5D6E-409C-BE32-E72D297353CC}">
                <c16:uniqueId val="{00000005-B482-405D-AE85-B51D31B4E1A4}"/>
              </c:ext>
            </c:extLst>
          </c:dPt>
          <c:dPt>
            <c:idx val="3"/>
            <c:bubble3D val="0"/>
            <c:spPr>
              <a:solidFill>
                <a:srgbClr val="FF9900"/>
              </a:solidFill>
              <a:ln w="25393">
                <a:noFill/>
              </a:ln>
            </c:spPr>
            <c:extLst>
              <c:ext xmlns:c16="http://schemas.microsoft.com/office/drawing/2014/chart" uri="{C3380CC4-5D6E-409C-BE32-E72D297353CC}">
                <c16:uniqueId val="{00000007-B482-405D-AE85-B51D31B4E1A4}"/>
              </c:ext>
            </c:extLst>
          </c:dPt>
          <c:dPt>
            <c:idx val="4"/>
            <c:bubble3D val="0"/>
            <c:spPr>
              <a:solidFill>
                <a:srgbClr val="FFFF00"/>
              </a:solidFill>
              <a:ln w="25393">
                <a:noFill/>
              </a:ln>
            </c:spPr>
            <c:extLst>
              <c:ext xmlns:c16="http://schemas.microsoft.com/office/drawing/2014/chart" uri="{C3380CC4-5D6E-409C-BE32-E72D297353CC}">
                <c16:uniqueId val="{00000009-B482-405D-AE85-B51D31B4E1A4}"/>
              </c:ext>
            </c:extLst>
          </c:dPt>
          <c:dPt>
            <c:idx val="5"/>
            <c:bubble3D val="0"/>
            <c:spPr>
              <a:solidFill>
                <a:srgbClr val="800080"/>
              </a:solidFill>
              <a:ln w="25393">
                <a:noFill/>
              </a:ln>
            </c:spPr>
            <c:extLst>
              <c:ext xmlns:c16="http://schemas.microsoft.com/office/drawing/2014/chart" uri="{C3380CC4-5D6E-409C-BE32-E72D297353CC}">
                <c16:uniqueId val="{0000000B-B482-405D-AE85-B51D31B4E1A4}"/>
              </c:ext>
            </c:extLst>
          </c:dPt>
          <c:dPt>
            <c:idx val="6"/>
            <c:bubble3D val="0"/>
            <c:spPr>
              <a:solidFill>
                <a:srgbClr val="339966"/>
              </a:solidFill>
              <a:ln w="25393">
                <a:noFill/>
              </a:ln>
            </c:spPr>
            <c:extLst>
              <c:ext xmlns:c16="http://schemas.microsoft.com/office/drawing/2014/chart" uri="{C3380CC4-5D6E-409C-BE32-E72D297353CC}">
                <c16:uniqueId val="{0000000D-B482-405D-AE85-B51D31B4E1A4}"/>
              </c:ext>
            </c:extLst>
          </c:dPt>
          <c:dLbls>
            <c:dLbl>
              <c:idx val="0"/>
              <c:layout>
                <c:manualLayout>
                  <c:x val="-9.1743119266055051E-3"/>
                  <c:y val="9.8574123809821342E-3"/>
                </c:manualLayout>
              </c:layout>
              <c:spPr/>
              <c:txPr>
                <a:bodyPr/>
                <a:lstStyle/>
                <a:p>
                  <a:pPr>
                    <a:defRPr sz="1600">
                      <a:solidFill>
                        <a:schemeClr val="tx1"/>
                      </a:solidFill>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7416660646776952"/>
                      <c:h val="0.10892333472978633"/>
                    </c:manualLayout>
                  </c15:layout>
                </c:ext>
                <c:ext xmlns:c16="http://schemas.microsoft.com/office/drawing/2014/chart" uri="{C3380CC4-5D6E-409C-BE32-E72D297353CC}">
                  <c16:uniqueId val="{00000001-B482-405D-AE85-B51D31B4E1A4}"/>
                </c:ext>
              </c:extLst>
            </c:dLbl>
            <c:dLbl>
              <c:idx val="1"/>
              <c:layout>
                <c:manualLayout>
                  <c:x val="-9.1743119266055051E-3"/>
                  <c:y val="-1.9714727741143794E-2"/>
                </c:manualLayout>
              </c:layout>
              <c:spPr/>
              <c:txPr>
                <a:bodyPr/>
                <a:lstStyle/>
                <a:p>
                  <a:pPr>
                    <a:defRPr sz="1600">
                      <a:solidFill>
                        <a:schemeClr val="tx1"/>
                      </a:solidFill>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8755351681957186"/>
                      <c:h val="9.8080287833608504E-2"/>
                    </c:manualLayout>
                  </c15:layout>
                </c:ext>
                <c:ext xmlns:c16="http://schemas.microsoft.com/office/drawing/2014/chart" uri="{C3380CC4-5D6E-409C-BE32-E72D297353CC}">
                  <c16:uniqueId val="{00000003-B482-405D-AE85-B51D31B4E1A4}"/>
                </c:ext>
              </c:extLst>
            </c:dLbl>
            <c:dLbl>
              <c:idx val="2"/>
              <c:layout>
                <c:manualLayout>
                  <c:x val="9.1743119266054912E-3"/>
                  <c:y val="-4.9286576800808297E-3"/>
                </c:manualLayout>
              </c:layout>
              <c:spPr/>
              <c:txPr>
                <a:bodyPr/>
                <a:lstStyle/>
                <a:p>
                  <a:pPr>
                    <a:defRPr sz="1600" b="0">
                      <a:solidFill>
                        <a:schemeClr val="tx1"/>
                      </a:solidFill>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917431192660552"/>
                      <c:h val="0.11138766356982675"/>
                    </c:manualLayout>
                  </c15:layout>
                </c:ext>
                <c:ext xmlns:c16="http://schemas.microsoft.com/office/drawing/2014/chart" uri="{C3380CC4-5D6E-409C-BE32-E72D297353CC}">
                  <c16:uniqueId val="{00000005-B482-405D-AE85-B51D31B4E1A4}"/>
                </c:ext>
              </c:extLst>
            </c:dLbl>
            <c:dLbl>
              <c:idx val="3"/>
              <c:layout>
                <c:manualLayout>
                  <c:x val="1.8348623853210996E-2"/>
                  <c:y val="2.9572043101305453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0338691035180237"/>
                      <c:h val="0.11483772394588332"/>
                    </c:manualLayout>
                  </c15:layout>
                </c:ext>
                <c:ext xmlns:c16="http://schemas.microsoft.com/office/drawing/2014/chart" uri="{C3380CC4-5D6E-409C-BE32-E72D297353CC}">
                  <c16:uniqueId val="{00000007-B482-405D-AE85-B51D31B4E1A4}"/>
                </c:ext>
              </c:extLst>
            </c:dLbl>
            <c:dLbl>
              <c:idx val="4"/>
              <c:layout>
                <c:manualLayout>
                  <c:x val="7.0336391437308868E-2"/>
                  <c:y val="-9.8573153601616594E-3"/>
                </c:manualLayout>
              </c:layout>
              <c:spPr/>
              <c:txPr>
                <a:bodyPr/>
                <a:lstStyle/>
                <a:p>
                  <a:pPr>
                    <a:defRPr sz="1600" b="0">
                      <a:solidFill>
                        <a:schemeClr val="tx1"/>
                      </a:solidFill>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9-B482-405D-AE85-B51D31B4E1A4}"/>
                </c:ext>
              </c:extLst>
            </c:dLbl>
            <c:dLbl>
              <c:idx val="5"/>
              <c:tx>
                <c:rich>
                  <a:bodyPr/>
                  <a:lstStyle/>
                  <a:p>
                    <a:pPr>
                      <a:defRPr sz="1600" b="0">
                        <a:solidFill>
                          <a:schemeClr val="tx1"/>
                        </a:solidFill>
                      </a:defRPr>
                    </a:pPr>
                    <a:r>
                      <a:rPr lang="en-US" sz="1600" b="0" dirty="0">
                        <a:solidFill>
                          <a:schemeClr val="tx1"/>
                        </a:solidFill>
                      </a:rPr>
                      <a:t>Carpenter (5%)</a:t>
                    </a:r>
                  </a:p>
                </c:rich>
              </c:tx>
              <c:spPr/>
              <c:dLblPos val="outEnd"/>
              <c:showLegendKey val="0"/>
              <c:showVal val="0"/>
              <c:showCatName val="1"/>
              <c:showSerName val="0"/>
              <c:showPercent val="1"/>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B-B482-405D-AE85-B51D31B4E1A4}"/>
                </c:ext>
              </c:extLst>
            </c:dLbl>
            <c:spPr>
              <a:noFill/>
              <a:ln>
                <a:noFill/>
              </a:ln>
              <a:effectLst/>
            </c:spPr>
            <c:txPr>
              <a:bodyPr/>
              <a:lstStyle/>
              <a:p>
                <a:pPr>
                  <a:defRPr sz="1600">
                    <a:solidFill>
                      <a:schemeClr val="tx1"/>
                    </a:solidFill>
                  </a:defRPr>
                </a:pPr>
                <a:endParaRPr lang="en-US"/>
              </a:p>
            </c:txPr>
            <c:dLblPos val="outEnd"/>
            <c:showLegendKey val="0"/>
            <c:showVal val="0"/>
            <c:showCatName val="1"/>
            <c:showSerName val="0"/>
            <c:showPercent val="1"/>
            <c:showBubbleSize val="0"/>
            <c:separator>; </c:separator>
            <c:showLeaderLines val="0"/>
            <c:extLst>
              <c:ext xmlns:c15="http://schemas.microsoft.com/office/drawing/2012/chart" uri="{CE6537A1-D6FC-4f65-9D91-7224C49458BB}"/>
            </c:extLst>
          </c:dLbls>
          <c:cat>
            <c:strRef>
              <c:f>Sheet1!$B$1:$F$1</c:f>
              <c:strCache>
                <c:ptCount val="5"/>
                <c:pt idx="0">
                  <c:v>Power lines, transformers, convertors</c:v>
                </c:pt>
                <c:pt idx="1">
                  <c:v>Electrical wiring—building</c:v>
                </c:pt>
                <c:pt idx="2">
                  <c:v>Switchboards, switches, fuses</c:v>
                </c:pt>
                <c:pt idx="3">
                  <c:v>Power cords, electrical cords, extension cords</c:v>
                </c:pt>
                <c:pt idx="4">
                  <c:v>Other</c:v>
                </c:pt>
              </c:strCache>
            </c:strRef>
          </c:cat>
          <c:val>
            <c:numRef>
              <c:f>Sheet1!$B$2:$F$2</c:f>
              <c:numCache>
                <c:formatCode>0%</c:formatCode>
                <c:ptCount val="5"/>
                <c:pt idx="0">
                  <c:v>0.38624338624338622</c:v>
                </c:pt>
                <c:pt idx="1">
                  <c:v>0.37037037037037035</c:v>
                </c:pt>
                <c:pt idx="2">
                  <c:v>0.13227513227513227</c:v>
                </c:pt>
                <c:pt idx="3">
                  <c:v>3.1746031746031744E-2</c:v>
                </c:pt>
                <c:pt idx="4">
                  <c:v>7.9365079365079361E-2</c:v>
                </c:pt>
              </c:numCache>
            </c:numRef>
          </c:val>
          <c:extLst>
            <c:ext xmlns:c16="http://schemas.microsoft.com/office/drawing/2014/chart" uri="{C3380CC4-5D6E-409C-BE32-E72D297353CC}">
              <c16:uniqueId val="{0000000E-B482-405D-AE85-B51D31B4E1A4}"/>
            </c:ext>
          </c:extLst>
        </c:ser>
        <c:dLbls>
          <c:showLegendKey val="0"/>
          <c:showVal val="0"/>
          <c:showCatName val="1"/>
          <c:showSerName val="0"/>
          <c:showPercent val="1"/>
          <c:showBubbleSize val="0"/>
          <c:separator> </c:separator>
          <c:showLeaderLines val="0"/>
        </c:dLbls>
        <c:firstSliceAng val="0"/>
      </c:pieChart>
      <c:spPr>
        <a:noFill/>
        <a:ln w="25393">
          <a:noFill/>
        </a:ln>
      </c:spPr>
    </c:plotArea>
    <c:plotVisOnly val="1"/>
    <c:dispBlanksAs val="zero"/>
    <c:showDLblsOverMax val="0"/>
  </c:chart>
  <c:spPr>
    <a:noFill/>
    <a:ln>
      <a:noFill/>
    </a:ln>
  </c:spPr>
  <c:txPr>
    <a:bodyPr/>
    <a:lstStyle/>
    <a:p>
      <a:pPr>
        <a:defRPr sz="1800" b="0" i="0" u="none" strike="noStrike" baseline="0">
          <a:solidFill>
            <a:schemeClr val="tx1"/>
          </a:solidFill>
          <a:latin typeface="Times New Roman"/>
          <a:ea typeface="Times New Roman"/>
          <a:cs typeface="Times New Roman"/>
        </a:defRPr>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0.3884</cdr:x>
      <cdr:y>0.01479</cdr:y>
    </cdr:from>
    <cdr:to>
      <cdr:x>0.63912</cdr:x>
      <cdr:y>0.08646</cdr:y>
    </cdr:to>
    <cdr:sp macro="" textlink="">
      <cdr:nvSpPr>
        <cdr:cNvPr id="2" name="Text Box 10"/>
        <cdr:cNvSpPr txBox="1">
          <a:spLocks xmlns:a="http://schemas.openxmlformats.org/drawingml/2006/main" noChangeArrowheads="1"/>
        </cdr:cNvSpPr>
      </cdr:nvSpPr>
      <cdr:spPr bwMode="auto">
        <a:xfrm xmlns:a="http://schemas.openxmlformats.org/drawingml/2006/main">
          <a:off x="3225985" y="76200"/>
          <a:ext cx="2082430" cy="369354"/>
        </a:xfrm>
        <a:prstGeom xmlns:a="http://schemas.openxmlformats.org/drawingml/2006/main" prst="rect">
          <a:avLst/>
        </a:prstGeom>
        <a:noFill xmlns:a="http://schemas.openxmlformats.org/drawingml/2006/main"/>
        <a:ln xmlns:a="http://schemas.openxmlformats.org/drawingml/2006/main" w="9525">
          <a:noFill/>
          <a:miter lim="800000"/>
          <a:headEnd/>
          <a:tailEnd/>
        </a:ln>
        <a:effectLst xmlns:a="http://schemas.openxmlformats.org/drawingml/2006/main"/>
      </cdr:spPr>
      <cdr:txBody>
        <a:bodyPr xmlns:a="http://schemas.openxmlformats.org/drawingml/2006/main">
          <a:spAutoFit/>
        </a:bodyPr>
        <a:lstStyle xmlns:a="http://schemas.openxmlformats.org/drawingml/2006/main">
          <a:defPPr>
            <a:defRPr lang="en-US"/>
          </a:defPPr>
          <a:lvl1pPr algn="l" rtl="0" fontAlgn="base">
            <a:spcBef>
              <a:spcPct val="0"/>
            </a:spcBef>
            <a:spcAft>
              <a:spcPct val="0"/>
            </a:spcAft>
            <a:defRPr kern="1200">
              <a:solidFill>
                <a:srgbClr val="000000"/>
              </a:solidFill>
              <a:latin typeface="Times New Roman" pitchFamily="18" charset="0"/>
            </a:defRPr>
          </a:lvl1pPr>
          <a:lvl2pPr marL="457200" algn="l" rtl="0" fontAlgn="base">
            <a:spcBef>
              <a:spcPct val="0"/>
            </a:spcBef>
            <a:spcAft>
              <a:spcPct val="0"/>
            </a:spcAft>
            <a:defRPr kern="1200">
              <a:solidFill>
                <a:srgbClr val="000000"/>
              </a:solidFill>
              <a:latin typeface="Times New Roman" pitchFamily="18" charset="0"/>
            </a:defRPr>
          </a:lvl2pPr>
          <a:lvl3pPr marL="914400" algn="l" rtl="0" fontAlgn="base">
            <a:spcBef>
              <a:spcPct val="0"/>
            </a:spcBef>
            <a:spcAft>
              <a:spcPct val="0"/>
            </a:spcAft>
            <a:defRPr kern="1200">
              <a:solidFill>
                <a:srgbClr val="000000"/>
              </a:solidFill>
              <a:latin typeface="Times New Roman" pitchFamily="18" charset="0"/>
            </a:defRPr>
          </a:lvl3pPr>
          <a:lvl4pPr marL="1371600" algn="l" rtl="0" fontAlgn="base">
            <a:spcBef>
              <a:spcPct val="0"/>
            </a:spcBef>
            <a:spcAft>
              <a:spcPct val="0"/>
            </a:spcAft>
            <a:defRPr kern="1200">
              <a:solidFill>
                <a:srgbClr val="000000"/>
              </a:solidFill>
              <a:latin typeface="Times New Roman" pitchFamily="18" charset="0"/>
            </a:defRPr>
          </a:lvl4pPr>
          <a:lvl5pPr marL="1828800" algn="l" rtl="0" fontAlgn="base">
            <a:spcBef>
              <a:spcPct val="0"/>
            </a:spcBef>
            <a:spcAft>
              <a:spcPct val="0"/>
            </a:spcAft>
            <a:defRPr kern="1200">
              <a:solidFill>
                <a:srgbClr val="000000"/>
              </a:solidFill>
              <a:latin typeface="Times New Roman" pitchFamily="18" charset="0"/>
            </a:defRPr>
          </a:lvl5pPr>
          <a:lvl6pPr marL="2286000" algn="l" defTabSz="914400" rtl="0" eaLnBrk="1" latinLnBrk="0" hangingPunct="1">
            <a:defRPr kern="1200">
              <a:solidFill>
                <a:srgbClr val="000000"/>
              </a:solidFill>
              <a:latin typeface="Times New Roman" pitchFamily="18" charset="0"/>
            </a:defRPr>
          </a:lvl6pPr>
          <a:lvl7pPr marL="2743200" algn="l" defTabSz="914400" rtl="0" eaLnBrk="1" latinLnBrk="0" hangingPunct="1">
            <a:defRPr kern="1200">
              <a:solidFill>
                <a:srgbClr val="000000"/>
              </a:solidFill>
              <a:latin typeface="Times New Roman" pitchFamily="18" charset="0"/>
            </a:defRPr>
          </a:lvl7pPr>
          <a:lvl8pPr marL="3200400" algn="l" defTabSz="914400" rtl="0" eaLnBrk="1" latinLnBrk="0" hangingPunct="1">
            <a:defRPr kern="1200">
              <a:solidFill>
                <a:srgbClr val="000000"/>
              </a:solidFill>
              <a:latin typeface="Times New Roman" pitchFamily="18" charset="0"/>
            </a:defRPr>
          </a:lvl8pPr>
          <a:lvl9pPr marL="3657600" algn="l" defTabSz="914400" rtl="0" eaLnBrk="1" latinLnBrk="0" hangingPunct="1">
            <a:defRPr kern="1200">
              <a:solidFill>
                <a:srgbClr val="000000"/>
              </a:solidFill>
              <a:latin typeface="Times New Roman" pitchFamily="18" charset="0"/>
            </a:defRPr>
          </a:lvl9pPr>
        </a:lstStyle>
        <a:p xmlns:a="http://schemas.openxmlformats.org/drawingml/2006/main">
          <a:pPr>
            <a:spcBef>
              <a:spcPct val="50000"/>
            </a:spcBef>
          </a:pPr>
          <a:r>
            <a:rPr lang="en-US" sz="1800" b="1" dirty="0"/>
            <a:t>Total = 189 deaths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3A67F49A-32FB-44D7-8F80-9C387D01218C}"/>
              </a:ext>
            </a:extLst>
          </p:cNvPr>
          <p:cNvSpPr>
            <a:spLocks noGrp="1" noChangeArrowheads="1"/>
          </p:cNvSpPr>
          <p:nvPr>
            <p:ph type="hdr" sz="quarter"/>
          </p:nvPr>
        </p:nvSpPr>
        <p:spPr bwMode="auto">
          <a:xfrm>
            <a:off x="0" y="0"/>
            <a:ext cx="7315200" cy="479425"/>
          </a:xfrm>
          <a:prstGeom prst="rect">
            <a:avLst/>
          </a:prstGeom>
          <a:noFill/>
          <a:ln>
            <a:noFill/>
          </a:ln>
          <a:effectLst/>
        </p:spPr>
        <p:txBody>
          <a:bodyPr vert="horz" wrap="square" lIns="96661" tIns="48331" rIns="96661" bIns="48331" numCol="1" anchor="t" anchorCtr="0" compatLnSpc="1">
            <a:prstTxWarp prst="textNoShape">
              <a:avLst/>
            </a:prstTxWarp>
          </a:bodyPr>
          <a:lstStyle>
            <a:lvl1pPr algn="ctr" defTabSz="966788" eaLnBrk="1" hangingPunct="1">
              <a:defRPr sz="1300"/>
            </a:lvl1pPr>
          </a:lstStyle>
          <a:p>
            <a:pPr>
              <a:defRPr/>
            </a:pPr>
            <a:r>
              <a:rPr lang="en-US" altLang="en-US"/>
              <a:t>Electrocution Hazards – Hazard Recognition Presentation</a:t>
            </a:r>
          </a:p>
          <a:p>
            <a:pPr>
              <a:defRPr/>
            </a:pPr>
            <a:r>
              <a:rPr lang="en-US" altLang="en-US"/>
              <a:t>Instructor Copy</a:t>
            </a:r>
          </a:p>
        </p:txBody>
      </p:sp>
      <p:sp>
        <p:nvSpPr>
          <p:cNvPr id="61444" name="Rectangle 4">
            <a:extLst>
              <a:ext uri="{FF2B5EF4-FFF2-40B4-BE49-F238E27FC236}">
                <a16:creationId xmlns:a16="http://schemas.microsoft.com/office/drawing/2014/main" id="{94E5F7E3-63B7-4DAB-883E-DE4452532B55}"/>
              </a:ext>
            </a:extLst>
          </p:cNvPr>
          <p:cNvSpPr>
            <a:spLocks noGrp="1" noChangeArrowheads="1"/>
          </p:cNvSpPr>
          <p:nvPr>
            <p:ph type="ftr" sz="quarter" idx="2"/>
          </p:nvPr>
        </p:nvSpPr>
        <p:spPr bwMode="auto">
          <a:xfrm>
            <a:off x="0" y="9120188"/>
            <a:ext cx="3170238" cy="479425"/>
          </a:xfrm>
          <a:prstGeom prst="rect">
            <a:avLst/>
          </a:prstGeom>
          <a:noFill/>
          <a:ln>
            <a:noFill/>
          </a:ln>
          <a:effectLst/>
        </p:spPr>
        <p:txBody>
          <a:bodyPr vert="horz" wrap="square" lIns="96661" tIns="48331" rIns="96661" bIns="48331" numCol="1" anchor="b" anchorCtr="0" compatLnSpc="1">
            <a:prstTxWarp prst="textNoShape">
              <a:avLst/>
            </a:prstTxWarp>
          </a:bodyPr>
          <a:lstStyle>
            <a:lvl1pPr defTabSz="966788" eaLnBrk="1" hangingPunct="1">
              <a:defRPr sz="1300"/>
            </a:lvl1pPr>
          </a:lstStyle>
          <a:p>
            <a:pPr>
              <a:defRPr/>
            </a:pPr>
            <a:endParaRPr lang="en-US" altLang="en-US"/>
          </a:p>
        </p:txBody>
      </p:sp>
      <p:sp>
        <p:nvSpPr>
          <p:cNvPr id="61445" name="Rectangle 5">
            <a:extLst>
              <a:ext uri="{FF2B5EF4-FFF2-40B4-BE49-F238E27FC236}">
                <a16:creationId xmlns:a16="http://schemas.microsoft.com/office/drawing/2014/main" id="{BE5F3F51-AE89-4939-B5A6-E837DA953DC1}"/>
              </a:ext>
            </a:extLst>
          </p:cNvPr>
          <p:cNvSpPr>
            <a:spLocks noGrp="1" noChangeArrowheads="1"/>
          </p:cNvSpPr>
          <p:nvPr>
            <p:ph type="sldNum" sz="quarter" idx="3"/>
          </p:nvPr>
        </p:nvSpPr>
        <p:spPr bwMode="auto">
          <a:xfrm>
            <a:off x="4143375" y="9120188"/>
            <a:ext cx="3170238" cy="479425"/>
          </a:xfrm>
          <a:prstGeom prst="rect">
            <a:avLst/>
          </a:prstGeom>
          <a:noFill/>
          <a:ln>
            <a:noFill/>
          </a:ln>
          <a:effectLst/>
        </p:spPr>
        <p:txBody>
          <a:bodyPr vert="horz" wrap="square" lIns="96661" tIns="48331" rIns="96661" bIns="48331" numCol="1" anchor="b" anchorCtr="0" compatLnSpc="1">
            <a:prstTxWarp prst="textNoShape">
              <a:avLst/>
            </a:prstTxWarp>
          </a:bodyPr>
          <a:lstStyle>
            <a:lvl1pPr algn="r" defTabSz="966788" eaLnBrk="1" hangingPunct="1">
              <a:defRPr sz="1300" smtClean="0"/>
            </a:lvl1pPr>
          </a:lstStyle>
          <a:p>
            <a:pPr>
              <a:defRPr/>
            </a:pPr>
            <a:fld id="{C41EFBCE-3CF0-4FA0-9D17-C26FBCCFDC5F}"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194D2D7-C5D2-4BAE-AD16-6614279C7861}"/>
              </a:ext>
            </a:extLst>
          </p:cNvPr>
          <p:cNvSpPr>
            <a:spLocks noGrp="1" noChangeArrowheads="1"/>
          </p:cNvSpPr>
          <p:nvPr>
            <p:ph type="hdr" sz="quarter"/>
          </p:nvPr>
        </p:nvSpPr>
        <p:spPr bwMode="auto">
          <a:xfrm>
            <a:off x="0" y="0"/>
            <a:ext cx="7315200" cy="479425"/>
          </a:xfrm>
          <a:prstGeom prst="rect">
            <a:avLst/>
          </a:prstGeom>
          <a:noFill/>
          <a:ln>
            <a:noFill/>
          </a:ln>
          <a:effectLst/>
        </p:spPr>
        <p:txBody>
          <a:bodyPr vert="horz" wrap="square" lIns="96661" tIns="48331" rIns="96661" bIns="48331" numCol="1" anchor="t" anchorCtr="0" compatLnSpc="1">
            <a:prstTxWarp prst="textNoShape">
              <a:avLst/>
            </a:prstTxWarp>
          </a:bodyPr>
          <a:lstStyle>
            <a:lvl1pPr defTabSz="966788" eaLnBrk="1" hangingPunct="1">
              <a:defRPr sz="1300"/>
            </a:lvl1pPr>
          </a:lstStyle>
          <a:p>
            <a:pPr>
              <a:defRPr/>
            </a:pPr>
            <a:r>
              <a:rPr lang="en-US" altLang="en-US"/>
              <a:t>Construction Focus Four: Electrocution - Hazard Recognition</a:t>
            </a:r>
          </a:p>
        </p:txBody>
      </p:sp>
      <p:sp>
        <p:nvSpPr>
          <p:cNvPr id="13315" name="Rectangle 4">
            <a:extLst>
              <a:ext uri="{FF2B5EF4-FFF2-40B4-BE49-F238E27FC236}">
                <a16:creationId xmlns:a16="http://schemas.microsoft.com/office/drawing/2014/main" id="{4A8FBD0B-F526-4528-8520-DCB123F3782F}"/>
              </a:ext>
            </a:extLst>
          </p:cNvPr>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a:extLst>
              <a:ext uri="{FF2B5EF4-FFF2-40B4-BE49-F238E27FC236}">
                <a16:creationId xmlns:a16="http://schemas.microsoft.com/office/drawing/2014/main" id="{C9D5D9CB-6122-4107-85C9-DA271F665890}"/>
              </a:ext>
            </a:extLst>
          </p:cNvPr>
          <p:cNvSpPr>
            <a:spLocks noGrp="1" noChangeArrowheads="1"/>
          </p:cNvSpPr>
          <p:nvPr>
            <p:ph type="body" sz="quarter" idx="3"/>
          </p:nvPr>
        </p:nvSpPr>
        <p:spPr bwMode="auto">
          <a:xfrm>
            <a:off x="731838" y="4560888"/>
            <a:ext cx="5851525" cy="4319587"/>
          </a:xfrm>
          <a:prstGeom prst="rect">
            <a:avLst/>
          </a:prstGeom>
          <a:noFill/>
          <a:ln>
            <a:noFill/>
          </a:ln>
          <a:effectLst/>
        </p:spPr>
        <p:txBody>
          <a:bodyPr vert="horz" wrap="square" lIns="96661" tIns="48331" rIns="96661" bIns="48331"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4102" name="Rectangle 6">
            <a:extLst>
              <a:ext uri="{FF2B5EF4-FFF2-40B4-BE49-F238E27FC236}">
                <a16:creationId xmlns:a16="http://schemas.microsoft.com/office/drawing/2014/main" id="{A47D0DBE-CEC6-47EA-8073-AC49C0319633}"/>
              </a:ext>
            </a:extLst>
          </p:cNvPr>
          <p:cNvSpPr>
            <a:spLocks noGrp="1" noChangeArrowheads="1"/>
          </p:cNvSpPr>
          <p:nvPr>
            <p:ph type="ftr" sz="quarter" idx="4"/>
          </p:nvPr>
        </p:nvSpPr>
        <p:spPr bwMode="auto">
          <a:xfrm>
            <a:off x="0" y="9120188"/>
            <a:ext cx="3170238" cy="479425"/>
          </a:xfrm>
          <a:prstGeom prst="rect">
            <a:avLst/>
          </a:prstGeom>
          <a:noFill/>
          <a:ln>
            <a:noFill/>
          </a:ln>
          <a:effectLst/>
        </p:spPr>
        <p:txBody>
          <a:bodyPr vert="horz" wrap="square" lIns="96661" tIns="48331" rIns="96661" bIns="48331" numCol="1" anchor="b" anchorCtr="0" compatLnSpc="1">
            <a:prstTxWarp prst="textNoShape">
              <a:avLst/>
            </a:prstTxWarp>
          </a:bodyPr>
          <a:lstStyle>
            <a:lvl1pPr defTabSz="966788" eaLnBrk="1" hangingPunct="1">
              <a:defRPr sz="1300"/>
            </a:lvl1pPr>
          </a:lstStyle>
          <a:p>
            <a:pPr>
              <a:defRPr/>
            </a:pPr>
            <a:endParaRPr lang="en-US" altLang="en-US"/>
          </a:p>
        </p:txBody>
      </p:sp>
      <p:sp>
        <p:nvSpPr>
          <p:cNvPr id="4103" name="Rectangle 7">
            <a:extLst>
              <a:ext uri="{FF2B5EF4-FFF2-40B4-BE49-F238E27FC236}">
                <a16:creationId xmlns:a16="http://schemas.microsoft.com/office/drawing/2014/main" id="{2E4EDF20-3132-4290-B0F1-FE1C85333D82}"/>
              </a:ext>
            </a:extLst>
          </p:cNvPr>
          <p:cNvSpPr>
            <a:spLocks noGrp="1" noChangeArrowheads="1"/>
          </p:cNvSpPr>
          <p:nvPr>
            <p:ph type="sldNum" sz="quarter" idx="5"/>
          </p:nvPr>
        </p:nvSpPr>
        <p:spPr bwMode="auto">
          <a:xfrm>
            <a:off x="4143375" y="9120188"/>
            <a:ext cx="3170238" cy="479425"/>
          </a:xfrm>
          <a:prstGeom prst="rect">
            <a:avLst/>
          </a:prstGeom>
          <a:noFill/>
          <a:ln>
            <a:noFill/>
          </a:ln>
          <a:effectLst/>
        </p:spPr>
        <p:txBody>
          <a:bodyPr vert="horz" wrap="square" lIns="96661" tIns="48331" rIns="96661" bIns="48331" numCol="1" anchor="b" anchorCtr="0" compatLnSpc="1">
            <a:prstTxWarp prst="textNoShape">
              <a:avLst/>
            </a:prstTxWarp>
          </a:bodyPr>
          <a:lstStyle>
            <a:lvl1pPr algn="r" defTabSz="966788" eaLnBrk="1" hangingPunct="1">
              <a:defRPr sz="1300" smtClean="0"/>
            </a:lvl1pPr>
          </a:lstStyle>
          <a:p>
            <a:pPr>
              <a:defRPr/>
            </a:pPr>
            <a:fld id="{6F67BD1C-A554-44C6-A6AF-603FC5FD5C8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f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2</a:t>
            </a:fld>
            <a:endParaRPr lang="en-US" altLang="en-US"/>
          </a:p>
        </p:txBody>
      </p:sp>
    </p:spTree>
    <p:extLst>
      <p:ext uri="{BB962C8B-B14F-4D97-AF65-F5344CB8AC3E}">
        <p14:creationId xmlns:p14="http://schemas.microsoft.com/office/powerpoint/2010/main" val="18901777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Often, the power going to ground after contact will blow the utility breaker and the power will be off.  However, some utilities will automatically reset and the line will be reenergized.   If there is no reason to get out of the equipment cab the best recommendation is to notify the utility and sit tight until the operator is sure the power is off.</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The current flow can cause a fire.  The engine can catch on fire and or the tires can also catch on fire.  In this situation the operator will have to exit.  </a:t>
            </a:r>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11</a:t>
            </a:fld>
            <a:endParaRPr lang="en-US" altLang="en-US"/>
          </a:p>
        </p:txBody>
      </p:sp>
    </p:spTree>
    <p:extLst>
      <p:ext uri="{BB962C8B-B14F-4D97-AF65-F5344CB8AC3E}">
        <p14:creationId xmlns:p14="http://schemas.microsoft.com/office/powerpoint/2010/main" val="3352344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The federal government says that GFCIs can eliminate over two-thirds of all electrocutions.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OSHA says each 120-volt, 15 or 20 amp outlet that is not part of permanent building wiring must have a ground fault circuit interrupter (GFCI). </a:t>
            </a:r>
            <a:r>
              <a:rPr lang="en-US"/>
              <a:t>[1926.404(b)(1)(ii)] </a:t>
            </a: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The only exception is if the site has a written </a:t>
            </a:r>
            <a:r>
              <a:rPr kumimoji="0" lang="en-US" sz="1200" b="1" i="0" u="none" strike="noStrike" kern="1200" cap="none" spc="0" normalizeH="0" baseline="0" noProof="0">
                <a:ln>
                  <a:noFill/>
                </a:ln>
                <a:solidFill>
                  <a:prstClr val="black"/>
                </a:solidFill>
                <a:effectLst/>
                <a:uLnTx/>
                <a:uFillTx/>
                <a:latin typeface="Calibri"/>
                <a:ea typeface="+mn-ea"/>
                <a:cs typeface="+mn-cs"/>
              </a:rPr>
              <a:t>A</a:t>
            </a:r>
            <a:r>
              <a:rPr kumimoji="0" lang="en-US" sz="1200" b="0" i="0" u="none" strike="noStrike" kern="1200" cap="none" spc="0" normalizeH="0" baseline="0" noProof="0">
                <a:ln>
                  <a:noFill/>
                </a:ln>
                <a:solidFill>
                  <a:prstClr val="black"/>
                </a:solidFill>
                <a:effectLst/>
                <a:uLnTx/>
                <a:uFillTx/>
                <a:latin typeface="Calibri"/>
                <a:ea typeface="+mn-ea"/>
                <a:cs typeface="+mn-cs"/>
              </a:rPr>
              <a:t>ssured </a:t>
            </a:r>
            <a:r>
              <a:rPr kumimoji="0" lang="en-US" sz="1200" b="1" i="0" u="none" strike="noStrike" kern="1200" cap="none" spc="0" normalizeH="0" baseline="0" noProof="0">
                <a:ln>
                  <a:noFill/>
                </a:ln>
                <a:solidFill>
                  <a:prstClr val="black"/>
                </a:solidFill>
                <a:effectLst/>
                <a:uLnTx/>
                <a:uFillTx/>
                <a:latin typeface="Calibri"/>
                <a:ea typeface="+mn-ea"/>
                <a:cs typeface="+mn-cs"/>
              </a:rPr>
              <a:t>E</a:t>
            </a:r>
            <a:r>
              <a:rPr kumimoji="0" lang="en-US" sz="1200" b="0" i="0" u="none" strike="noStrike" kern="1200" cap="none" spc="0" normalizeH="0" baseline="0" noProof="0">
                <a:ln>
                  <a:noFill/>
                </a:ln>
                <a:solidFill>
                  <a:prstClr val="black"/>
                </a:solidFill>
                <a:effectLst/>
                <a:uLnTx/>
                <a:uFillTx/>
                <a:latin typeface="Calibri"/>
                <a:ea typeface="+mn-ea"/>
                <a:cs typeface="+mn-cs"/>
              </a:rPr>
              <a:t>quipment </a:t>
            </a:r>
            <a:r>
              <a:rPr kumimoji="0" lang="en-US" sz="1200" b="1" i="0" u="none" strike="noStrike" kern="1200" cap="none" spc="0" normalizeH="0" baseline="0" noProof="0">
                <a:ln>
                  <a:noFill/>
                </a:ln>
                <a:solidFill>
                  <a:prstClr val="black"/>
                </a:solidFill>
                <a:effectLst/>
                <a:uLnTx/>
                <a:uFillTx/>
                <a:latin typeface="Calibri"/>
                <a:ea typeface="+mn-ea"/>
                <a:cs typeface="+mn-cs"/>
              </a:rPr>
              <a:t>G</a:t>
            </a:r>
            <a:r>
              <a:rPr kumimoji="0" lang="en-US" sz="1200" b="0" i="0" u="none" strike="noStrike" kern="1200" cap="none" spc="0" normalizeH="0" baseline="0" noProof="0">
                <a:ln>
                  <a:noFill/>
                </a:ln>
                <a:solidFill>
                  <a:prstClr val="black"/>
                </a:solidFill>
                <a:effectLst/>
                <a:uLnTx/>
                <a:uFillTx/>
                <a:latin typeface="Calibri"/>
                <a:ea typeface="+mn-ea"/>
                <a:cs typeface="+mn-cs"/>
              </a:rPr>
              <a:t>rounding </a:t>
            </a:r>
            <a:r>
              <a:rPr kumimoji="0" lang="en-US" sz="1200" b="1" i="0" u="none" strike="noStrike" kern="1200" cap="none" spc="0" normalizeH="0" baseline="0" noProof="0">
                <a:ln>
                  <a:noFill/>
                </a:ln>
                <a:solidFill>
                  <a:prstClr val="black"/>
                </a:solidFill>
                <a:effectLst/>
                <a:uLnTx/>
                <a:uFillTx/>
                <a:latin typeface="Calibri"/>
                <a:ea typeface="+mn-ea"/>
                <a:cs typeface="+mn-cs"/>
              </a:rPr>
              <a:t>C</a:t>
            </a:r>
            <a:r>
              <a:rPr kumimoji="0" lang="en-US" sz="1200" b="0" i="0" u="none" strike="noStrike" kern="1200" cap="none" spc="0" normalizeH="0" baseline="0" noProof="0">
                <a:ln>
                  <a:noFill/>
                </a:ln>
                <a:solidFill>
                  <a:prstClr val="black"/>
                </a:solidFill>
                <a:effectLst/>
                <a:uLnTx/>
                <a:uFillTx/>
                <a:latin typeface="Calibri"/>
                <a:ea typeface="+mn-ea"/>
                <a:cs typeface="+mn-cs"/>
              </a:rPr>
              <a:t>onductor </a:t>
            </a:r>
            <a:r>
              <a:rPr kumimoji="0" lang="en-US" sz="1200" b="1" i="0" u="none" strike="noStrike" kern="1200" cap="none" spc="0" normalizeH="0" baseline="0" noProof="0">
                <a:ln>
                  <a:noFill/>
                </a:ln>
                <a:solidFill>
                  <a:prstClr val="black"/>
                </a:solidFill>
                <a:effectLst/>
                <a:uLnTx/>
                <a:uFillTx/>
                <a:latin typeface="Calibri"/>
                <a:ea typeface="+mn-ea"/>
                <a:cs typeface="+mn-cs"/>
              </a:rPr>
              <a:t>P</a:t>
            </a:r>
            <a:r>
              <a:rPr kumimoji="0" lang="en-US" sz="1200" b="0" i="0" u="none" strike="noStrike" kern="1200" cap="none" spc="0" normalizeH="0" baseline="0" noProof="0">
                <a:ln>
                  <a:noFill/>
                </a:ln>
                <a:solidFill>
                  <a:prstClr val="black"/>
                </a:solidFill>
                <a:effectLst/>
                <a:uLnTx/>
                <a:uFillTx/>
                <a:latin typeface="Calibri"/>
                <a:ea typeface="+mn-ea"/>
                <a:cs typeface="+mn-cs"/>
              </a:rPr>
              <a:t>rogram (AEGCP). The next slide explains the Assured Grounding Conductor program (see factsheet in this binder).</a:t>
            </a:r>
            <a:r>
              <a:rPr lang="en-US"/>
              <a:t> [1926.404(b)(1)(iii)] </a:t>
            </a:r>
            <a:endParaRPr kumimoji="0" lang="en-US" sz="1200" b="0" i="0" u="none" strike="noStrike" kern="1200" cap="none" spc="0" normalizeH="0" baseline="0" noProof="0">
              <a:ln>
                <a:noFill/>
              </a:ln>
              <a:solidFill>
                <a:prstClr val="black"/>
              </a:solidFill>
              <a:effectLst/>
              <a:uLnTx/>
              <a:uFillTx/>
              <a:latin typeface="Calibri"/>
              <a:ea typeface="+mn-ea"/>
              <a:cs typeface="+mn-cs"/>
            </a:endParaRPr>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14</a:t>
            </a:fld>
            <a:endParaRPr lang="en-US" altLang="en-US"/>
          </a:p>
        </p:txBody>
      </p:sp>
    </p:spTree>
    <p:extLst>
      <p:ext uri="{BB962C8B-B14F-4D97-AF65-F5344CB8AC3E}">
        <p14:creationId xmlns:p14="http://schemas.microsoft.com/office/powerpoint/2010/main" val="11553444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Employers must provide GFCIs or put in place the Assured Equipment Grounding Program.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Advise students that testing should be done regardless of whether GFCIs are in use.</a:t>
            </a:r>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15</a:t>
            </a:fld>
            <a:endParaRPr lang="en-US" altLang="en-US"/>
          </a:p>
        </p:txBody>
      </p:sp>
    </p:spTree>
    <p:extLst>
      <p:ext uri="{BB962C8B-B14F-4D97-AF65-F5344CB8AC3E}">
        <p14:creationId xmlns:p14="http://schemas.microsoft.com/office/powerpoint/2010/main" val="28168712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The orange flexible cord is damaged. This could have occurred from door or window edges, by staples and fastenings, by abrasion from adjacent materials, or simply by aging.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If the electrical conductors become exposed, there is a danger of shocks, burns, or fire.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29 CFR 1926.405(g)(1)(iii)(C) states that it is prohibited to run a cord through doorways, windows, or similar openings.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The only exception is 29 CFR 1926.405(a)(2)(ii)(I).  This citation allows cords to be run through openings as long as they are protected.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The OSHA construction standard requires flexible cords to be rated for hard or extra-hard usage. These ratings are derived from the National Electrical Code, and cords are required to be indelibly marked approximately every foot along the length of the cord. Examples of these codes are: S, ST, SO, and STO for hard service, and SJ, SJO, SJT, and SJTO for junior hard service. </a:t>
            </a:r>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16</a:t>
            </a:fld>
            <a:endParaRPr lang="en-US" altLang="en-US"/>
          </a:p>
        </p:txBody>
      </p:sp>
    </p:spTree>
    <p:extLst>
      <p:ext uri="{BB962C8B-B14F-4D97-AF65-F5344CB8AC3E}">
        <p14:creationId xmlns:p14="http://schemas.microsoft.com/office/powerpoint/2010/main" val="26139542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412ED822-4F7C-4FD8-BA3D-A9A17E7D9CBB}"/>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defRPr>
                <a:solidFill>
                  <a:schemeClr val="tx1"/>
                </a:solidFill>
                <a:latin typeface="Arial" panose="020B0604020202020204" pitchFamily="34" charset="0"/>
              </a:defRPr>
            </a:lvl1pPr>
            <a:lvl2pPr marL="742950" indent="-285750" defTabSz="966788">
              <a:defRPr>
                <a:solidFill>
                  <a:schemeClr val="tx1"/>
                </a:solidFill>
                <a:latin typeface="Arial" panose="020B0604020202020204" pitchFamily="34" charset="0"/>
              </a:defRPr>
            </a:lvl2pPr>
            <a:lvl3pPr marL="1143000" indent="-228600" defTabSz="966788">
              <a:defRPr>
                <a:solidFill>
                  <a:schemeClr val="tx1"/>
                </a:solidFill>
                <a:latin typeface="Arial" panose="020B0604020202020204" pitchFamily="34" charset="0"/>
              </a:defRPr>
            </a:lvl3pPr>
            <a:lvl4pPr marL="1600200" indent="-228600" defTabSz="966788">
              <a:defRPr>
                <a:solidFill>
                  <a:schemeClr val="tx1"/>
                </a:solidFill>
                <a:latin typeface="Arial" panose="020B0604020202020204" pitchFamily="34" charset="0"/>
              </a:defRPr>
            </a:lvl4pPr>
            <a:lvl5pPr marL="2057400" indent="-228600" defTabSz="966788">
              <a:defRPr>
                <a:solidFill>
                  <a:schemeClr val="tx1"/>
                </a:solidFill>
                <a:latin typeface="Arial" panose="020B0604020202020204" pitchFamily="34" charset="0"/>
              </a:defRPr>
            </a:lvl5pPr>
            <a:lvl6pPr marL="2514600" indent="-228600" defTabSz="966788" eaLnBrk="0" fontAlgn="base" hangingPunct="0">
              <a:spcBef>
                <a:spcPct val="0"/>
              </a:spcBef>
              <a:spcAft>
                <a:spcPct val="0"/>
              </a:spcAft>
              <a:defRPr>
                <a:solidFill>
                  <a:schemeClr val="tx1"/>
                </a:solidFill>
                <a:latin typeface="Arial" panose="020B0604020202020204" pitchFamily="34" charset="0"/>
              </a:defRPr>
            </a:lvl6pPr>
            <a:lvl7pPr marL="2971800" indent="-228600" defTabSz="966788" eaLnBrk="0" fontAlgn="base" hangingPunct="0">
              <a:spcBef>
                <a:spcPct val="0"/>
              </a:spcBef>
              <a:spcAft>
                <a:spcPct val="0"/>
              </a:spcAft>
              <a:defRPr>
                <a:solidFill>
                  <a:schemeClr val="tx1"/>
                </a:solidFill>
                <a:latin typeface="Arial" panose="020B0604020202020204" pitchFamily="34" charset="0"/>
              </a:defRPr>
            </a:lvl7pPr>
            <a:lvl8pPr marL="3429000" indent="-228600" defTabSz="966788" eaLnBrk="0" fontAlgn="base" hangingPunct="0">
              <a:spcBef>
                <a:spcPct val="0"/>
              </a:spcBef>
              <a:spcAft>
                <a:spcPct val="0"/>
              </a:spcAft>
              <a:defRPr>
                <a:solidFill>
                  <a:schemeClr val="tx1"/>
                </a:solidFill>
                <a:latin typeface="Arial" panose="020B0604020202020204" pitchFamily="34" charset="0"/>
              </a:defRPr>
            </a:lvl8pPr>
            <a:lvl9pPr marL="3886200" indent="-228600" defTabSz="966788" eaLnBrk="0" fontAlgn="base" hangingPunct="0">
              <a:spcBef>
                <a:spcPct val="0"/>
              </a:spcBef>
              <a:spcAft>
                <a:spcPct val="0"/>
              </a:spcAft>
              <a:defRPr>
                <a:solidFill>
                  <a:schemeClr val="tx1"/>
                </a:solidFill>
                <a:latin typeface="Arial" panose="020B0604020202020204" pitchFamily="34" charset="0"/>
              </a:defRPr>
            </a:lvl9pPr>
          </a:lstStyle>
          <a:p>
            <a:r>
              <a:rPr lang="en-US" altLang="en-US"/>
              <a:t>Construction Focus Four: Electrocution - Hazard Recognition</a:t>
            </a:r>
          </a:p>
        </p:txBody>
      </p:sp>
      <p:sp>
        <p:nvSpPr>
          <p:cNvPr id="66563" name="Rectangle 7">
            <a:extLst>
              <a:ext uri="{FF2B5EF4-FFF2-40B4-BE49-F238E27FC236}">
                <a16:creationId xmlns:a16="http://schemas.microsoft.com/office/drawing/2014/main" id="{AF34E17D-5BC0-4DF3-B391-6C0AFB7D559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66788">
              <a:defRPr>
                <a:solidFill>
                  <a:schemeClr val="tx1"/>
                </a:solidFill>
                <a:latin typeface="Arial" panose="020B0604020202020204" pitchFamily="34" charset="0"/>
              </a:defRPr>
            </a:lvl1pPr>
            <a:lvl2pPr marL="742950" indent="-285750" defTabSz="966788">
              <a:defRPr>
                <a:solidFill>
                  <a:schemeClr val="tx1"/>
                </a:solidFill>
                <a:latin typeface="Arial" panose="020B0604020202020204" pitchFamily="34" charset="0"/>
              </a:defRPr>
            </a:lvl2pPr>
            <a:lvl3pPr marL="1143000" indent="-228600" defTabSz="966788">
              <a:defRPr>
                <a:solidFill>
                  <a:schemeClr val="tx1"/>
                </a:solidFill>
                <a:latin typeface="Arial" panose="020B0604020202020204" pitchFamily="34" charset="0"/>
              </a:defRPr>
            </a:lvl3pPr>
            <a:lvl4pPr marL="1600200" indent="-228600" defTabSz="966788">
              <a:defRPr>
                <a:solidFill>
                  <a:schemeClr val="tx1"/>
                </a:solidFill>
                <a:latin typeface="Arial" panose="020B0604020202020204" pitchFamily="34" charset="0"/>
              </a:defRPr>
            </a:lvl4pPr>
            <a:lvl5pPr marL="2057400" indent="-228600" defTabSz="966788">
              <a:defRPr>
                <a:solidFill>
                  <a:schemeClr val="tx1"/>
                </a:solidFill>
                <a:latin typeface="Arial" panose="020B0604020202020204" pitchFamily="34" charset="0"/>
              </a:defRPr>
            </a:lvl5pPr>
            <a:lvl6pPr marL="2514600" indent="-228600" defTabSz="966788" eaLnBrk="0" fontAlgn="base" hangingPunct="0">
              <a:spcBef>
                <a:spcPct val="0"/>
              </a:spcBef>
              <a:spcAft>
                <a:spcPct val="0"/>
              </a:spcAft>
              <a:defRPr>
                <a:solidFill>
                  <a:schemeClr val="tx1"/>
                </a:solidFill>
                <a:latin typeface="Arial" panose="020B0604020202020204" pitchFamily="34" charset="0"/>
              </a:defRPr>
            </a:lvl6pPr>
            <a:lvl7pPr marL="2971800" indent="-228600" defTabSz="966788" eaLnBrk="0" fontAlgn="base" hangingPunct="0">
              <a:spcBef>
                <a:spcPct val="0"/>
              </a:spcBef>
              <a:spcAft>
                <a:spcPct val="0"/>
              </a:spcAft>
              <a:defRPr>
                <a:solidFill>
                  <a:schemeClr val="tx1"/>
                </a:solidFill>
                <a:latin typeface="Arial" panose="020B0604020202020204" pitchFamily="34" charset="0"/>
              </a:defRPr>
            </a:lvl7pPr>
            <a:lvl8pPr marL="3429000" indent="-228600" defTabSz="966788" eaLnBrk="0" fontAlgn="base" hangingPunct="0">
              <a:spcBef>
                <a:spcPct val="0"/>
              </a:spcBef>
              <a:spcAft>
                <a:spcPct val="0"/>
              </a:spcAft>
              <a:defRPr>
                <a:solidFill>
                  <a:schemeClr val="tx1"/>
                </a:solidFill>
                <a:latin typeface="Arial" panose="020B0604020202020204" pitchFamily="34" charset="0"/>
              </a:defRPr>
            </a:lvl8pPr>
            <a:lvl9pPr marL="3886200" indent="-228600" defTabSz="966788" eaLnBrk="0" fontAlgn="base" hangingPunct="0">
              <a:spcBef>
                <a:spcPct val="0"/>
              </a:spcBef>
              <a:spcAft>
                <a:spcPct val="0"/>
              </a:spcAft>
              <a:defRPr>
                <a:solidFill>
                  <a:schemeClr val="tx1"/>
                </a:solidFill>
                <a:latin typeface="Arial" panose="020B0604020202020204" pitchFamily="34" charset="0"/>
              </a:defRPr>
            </a:lvl9pPr>
          </a:lstStyle>
          <a:p>
            <a:fld id="{E4AC7631-C6CC-4AC6-8D0B-B0F2892253BB}" type="slidenum">
              <a:rPr lang="en-US" altLang="en-US"/>
              <a:pPr/>
              <a:t>20</a:t>
            </a:fld>
            <a:endParaRPr lang="en-US" altLang="en-US"/>
          </a:p>
        </p:txBody>
      </p:sp>
      <p:sp>
        <p:nvSpPr>
          <p:cNvPr id="66564" name="Rectangle 2">
            <a:extLst>
              <a:ext uri="{FF2B5EF4-FFF2-40B4-BE49-F238E27FC236}">
                <a16:creationId xmlns:a16="http://schemas.microsoft.com/office/drawing/2014/main" id="{E4CABD28-C6FF-44C3-A6B7-CFE22265FECB}"/>
              </a:ext>
            </a:extLst>
          </p:cNvPr>
          <p:cNvSpPr>
            <a:spLocks noGrp="1" noRot="1" noChangeAspect="1" noChangeArrowheads="1" noTextEdit="1"/>
          </p:cNvSpPr>
          <p:nvPr>
            <p:ph type="sldImg"/>
          </p:nvPr>
        </p:nvSpPr>
        <p:spPr>
          <a:xfrm>
            <a:off x="1258888" y="719138"/>
            <a:ext cx="4800600" cy="3600450"/>
          </a:xfrm>
          <a:ln/>
        </p:spPr>
      </p:sp>
      <p:sp>
        <p:nvSpPr>
          <p:cNvPr id="66565" name="Rectangle 3">
            <a:extLst>
              <a:ext uri="{FF2B5EF4-FFF2-40B4-BE49-F238E27FC236}">
                <a16:creationId xmlns:a16="http://schemas.microsoft.com/office/drawing/2014/main" id="{160C5E57-6465-421B-8EC1-1161AED2B0E2}"/>
              </a:ext>
            </a:extLst>
          </p:cNvPr>
          <p:cNvSpPr>
            <a:spLocks noGrp="1" noChangeArrowheads="1"/>
          </p:cNvSpPr>
          <p:nvPr>
            <p:ph type="body" idx="1"/>
          </p:nvPr>
        </p:nvSpPr>
        <p:spPr>
          <a:xfrm>
            <a:off x="731838" y="4560888"/>
            <a:ext cx="5851525" cy="43211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A piece of foam insulation is not adequate protection for power cords.  The door must be blocked using something solid that prevents the door making contact with the cord.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The provision allowing cords to go through doors and openings as long as the cord is protected is:  29 CFR 1926.405(a)(2)(ii)(I)</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If the cord is not protected it is prohibited to run a cord through doorways, windows, or similar openings in 29 CFR 1926.405(g)(1)(iii)(C)</a:t>
            </a:r>
          </a:p>
          <a:p>
            <a:pPr eaLnBrk="1" hangingPunct="1">
              <a:buClr>
                <a:srgbClr val="FFFFFF"/>
              </a:buClr>
              <a:buFont typeface="Times New Roman" panose="02020603050405020304" pitchFamily="18" charset="0"/>
              <a:buChar char="•"/>
            </a:pPr>
            <a:endParaRPr lang="en-US" altLang="en-US" b="1">
              <a:cs typeface="Times New Roman" panose="02020603050405020304" pitchFamily="18" charset="0"/>
              <a:sym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[1926.405(g)(2)(iv)]</a:t>
            </a:r>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21</a:t>
            </a:fld>
            <a:endParaRPr lang="en-US" altLang="en-US"/>
          </a:p>
        </p:txBody>
      </p:sp>
    </p:spTree>
    <p:extLst>
      <p:ext uri="{BB962C8B-B14F-4D97-AF65-F5344CB8AC3E}">
        <p14:creationId xmlns:p14="http://schemas.microsoft.com/office/powerpoint/2010/main" val="3821635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This wiring cannot be left exposed.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Stress that all electrical wire must be properly protected inside electrical boxes.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Construction sites are subject to daily changes from weather, changes in systems, and the rough process of building.  </a:t>
            </a:r>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22</a:t>
            </a:fld>
            <a:endParaRPr lang="en-US" altLang="en-US"/>
          </a:p>
        </p:txBody>
      </p:sp>
    </p:spTree>
    <p:extLst>
      <p:ext uri="{BB962C8B-B14F-4D97-AF65-F5344CB8AC3E}">
        <p14:creationId xmlns:p14="http://schemas.microsoft.com/office/powerpoint/2010/main" val="6580867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This is not considered protected.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Stress the need for all live circuitry to be covered or protected.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Electricians cannot leave panel boxes unattended with the covers off.</a:t>
            </a:r>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23</a:t>
            </a:fld>
            <a:endParaRPr lang="en-US" altLang="en-US"/>
          </a:p>
        </p:txBody>
      </p:sp>
    </p:spTree>
    <p:extLst>
      <p:ext uri="{BB962C8B-B14F-4D97-AF65-F5344CB8AC3E}">
        <p14:creationId xmlns:p14="http://schemas.microsoft.com/office/powerpoint/2010/main" val="1567344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The green ground wire is connected from the receptacle to the box but the box itself is not grounded to anything.</a:t>
            </a:r>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25</a:t>
            </a:fld>
            <a:endParaRPr lang="en-US" altLang="en-US"/>
          </a:p>
        </p:txBody>
      </p:sp>
    </p:spTree>
    <p:extLst>
      <p:ext uri="{BB962C8B-B14F-4D97-AF65-F5344CB8AC3E}">
        <p14:creationId xmlns:p14="http://schemas.microsoft.com/office/powerpoint/2010/main" val="8714672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23" marR="0" lvl="0" indent="-173323"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Calibri"/>
                <a:ea typeface="+mn-ea"/>
                <a:cs typeface="+mn-cs"/>
              </a:rPr>
              <a:t>How To Avoid Cord Hazards</a:t>
            </a:r>
            <a:r>
              <a:rPr kumimoji="0" lang="en-US" sz="1200" b="0" i="0" u="none" strike="noStrike" kern="1200" cap="none" spc="0" normalizeH="0" baseline="0" noProof="0">
                <a:ln>
                  <a:noFill/>
                </a:ln>
                <a:solidFill>
                  <a:prstClr val="black"/>
                </a:solidFill>
                <a:effectLst/>
                <a:uLnTx/>
                <a:uFillTx/>
                <a:latin typeface="Calibri"/>
                <a:ea typeface="+mn-ea"/>
                <a:cs typeface="+mn-cs"/>
              </a:rPr>
              <a:t> </a:t>
            </a:r>
          </a:p>
          <a:p>
            <a:pPr marL="173323" marR="0" lvl="0" indent="-173323"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Use factory-assembled cord sets.  </a:t>
            </a:r>
          </a:p>
          <a:p>
            <a:pPr marL="173323" marR="0" lvl="0" indent="-173323"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Use only extension cords that are 3-wire type. </a:t>
            </a:r>
          </a:p>
          <a:p>
            <a:pPr marL="173323" marR="0" lvl="0" indent="-173323"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Use only extension cords that are marked with a designation code for hard or extra-hard usage.</a:t>
            </a:r>
          </a:p>
          <a:p>
            <a:pPr marL="173323" marR="0" lvl="0" indent="-173323"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Remove cords from receptacles by pulling on the plugs, not the cords. </a:t>
            </a:r>
          </a:p>
          <a:p>
            <a:pPr marL="173323" marR="0" lvl="0" indent="-173323"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Inspect cords on-site. Any cords found not to be marked for hard or extra-hard use, or which have been modified, should be taken out of service    immediately.</a:t>
            </a:r>
          </a:p>
          <a:p>
            <a:pPr marL="173323" marR="0" lvl="0" indent="-173323"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Keep all cords away from water, heat, oil, and sharp edges. </a:t>
            </a:r>
          </a:p>
          <a:p>
            <a:endParaRPr lang="en-US"/>
          </a:p>
          <a:p>
            <a:r>
              <a:rPr lang="en-US"/>
              <a:t>https://www.osha.gov/electrical/hazards</a:t>
            </a:r>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27</a:t>
            </a:fld>
            <a:endParaRPr lang="en-US" altLang="en-US"/>
          </a:p>
        </p:txBody>
      </p:sp>
    </p:spTree>
    <p:extLst>
      <p:ext uri="{BB962C8B-B14F-4D97-AF65-F5344CB8AC3E}">
        <p14:creationId xmlns:p14="http://schemas.microsoft.com/office/powerpoint/2010/main" val="3423357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Average workers who work with what is called “household current”, 120-volt, 15 to 20-amp single phase power are electrocuted and die each year. </a:t>
            </a: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Some common electrical hazards are listed. </a:t>
            </a:r>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3</a:t>
            </a:fld>
            <a:endParaRPr lang="en-US" altLang="en-US"/>
          </a:p>
        </p:txBody>
      </p:sp>
    </p:spTree>
    <p:extLst>
      <p:ext uri="{BB962C8B-B14F-4D97-AF65-F5344CB8AC3E}">
        <p14:creationId xmlns:p14="http://schemas.microsoft.com/office/powerpoint/2010/main" val="7249280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23" marR="0" lvl="0" indent="-173323"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Calibri"/>
                <a:ea typeface="+mn-ea"/>
                <a:cs typeface="+mn-cs"/>
              </a:rPr>
              <a:t>How To Avoid Cord Hazards</a:t>
            </a:r>
            <a:r>
              <a:rPr kumimoji="0" lang="en-US" sz="1200" b="0" i="0" u="none" strike="noStrike" kern="1200" cap="none" spc="0" normalizeH="0" baseline="0" noProof="0">
                <a:ln>
                  <a:noFill/>
                </a:ln>
                <a:solidFill>
                  <a:prstClr val="black"/>
                </a:solidFill>
                <a:effectLst/>
                <a:uLnTx/>
                <a:uFillTx/>
                <a:latin typeface="Calibri"/>
                <a:ea typeface="+mn-ea"/>
                <a:cs typeface="+mn-cs"/>
              </a:rPr>
              <a:t> </a:t>
            </a:r>
          </a:p>
          <a:p>
            <a:pPr marL="173323" marR="0" lvl="0" indent="-173323"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Use factory-assembled cord sets.  </a:t>
            </a:r>
          </a:p>
          <a:p>
            <a:pPr marL="173323" marR="0" lvl="0" indent="-173323"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Use only extension cords that are 3-wire type. </a:t>
            </a:r>
          </a:p>
          <a:p>
            <a:pPr marL="173323" marR="0" lvl="0" indent="-173323"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Use only extension cords that are marked with a designation code for hard or extra-hard usage.</a:t>
            </a:r>
          </a:p>
          <a:p>
            <a:pPr marL="173323" marR="0" lvl="0" indent="-173323"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Remove cords from receptacles by pulling on the plugs, not the cords. </a:t>
            </a:r>
          </a:p>
          <a:p>
            <a:pPr marL="173323" marR="0" lvl="0" indent="-173323"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Inspect cords on-site. Any cords found not to be marked for hard or extra-hard use, or which have been modified, should be taken out of service immediately.</a:t>
            </a:r>
          </a:p>
          <a:p>
            <a:pPr marL="173323" marR="0" lvl="0" indent="-173323"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Keep all cords away from water, heat, oil, and sharp edges. </a:t>
            </a:r>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28</a:t>
            </a:fld>
            <a:endParaRPr lang="en-US" altLang="en-US"/>
          </a:p>
        </p:txBody>
      </p:sp>
    </p:spTree>
    <p:extLst>
      <p:ext uri="{BB962C8B-B14F-4D97-AF65-F5344CB8AC3E}">
        <p14:creationId xmlns:p14="http://schemas.microsoft.com/office/powerpoint/2010/main" val="42726900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29</a:t>
            </a:fld>
            <a:endParaRPr lang="en-US" altLang="en-US"/>
          </a:p>
        </p:txBody>
      </p:sp>
    </p:spTree>
    <p:extLst>
      <p:ext uri="{BB962C8B-B14F-4D97-AF65-F5344CB8AC3E}">
        <p14:creationId xmlns:p14="http://schemas.microsoft.com/office/powerpoint/2010/main" val="17255911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30</a:t>
            </a:fld>
            <a:endParaRPr lang="en-US" altLang="en-US"/>
          </a:p>
        </p:txBody>
      </p:sp>
    </p:spTree>
    <p:extLst>
      <p:ext uri="{BB962C8B-B14F-4D97-AF65-F5344CB8AC3E}">
        <p14:creationId xmlns:p14="http://schemas.microsoft.com/office/powerpoint/2010/main" val="14052576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Non conductive material:  like a dry wooden pole. This does not apply to high voltage lines.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A branch from a tree  or a new 2X4 may have enough water in it to conduct electricity.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OSHA says there must be people trained in first aid on the site.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An AED (defibrillator) can help if a severe shock causes certain heart problems. It can save lives!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The American heart Association provides First Aid/CPR/AED courses. Please consider taking one. </a:t>
            </a:r>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31</a:t>
            </a:fld>
            <a:endParaRPr lang="en-US" altLang="en-US"/>
          </a:p>
        </p:txBody>
      </p:sp>
    </p:spTree>
    <p:extLst>
      <p:ext uri="{BB962C8B-B14F-4D97-AF65-F5344CB8AC3E}">
        <p14:creationId xmlns:p14="http://schemas.microsoft.com/office/powerpoint/2010/main" val="6583832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32</a:t>
            </a:fld>
            <a:endParaRPr lang="en-US" altLang="en-US"/>
          </a:p>
        </p:txBody>
      </p:sp>
    </p:spTree>
    <p:extLst>
      <p:ext uri="{BB962C8B-B14F-4D97-AF65-F5344CB8AC3E}">
        <p14:creationId xmlns:p14="http://schemas.microsoft.com/office/powerpoint/2010/main" val="11663198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33</a:t>
            </a:fld>
            <a:endParaRPr lang="en-US" altLang="en-US"/>
          </a:p>
        </p:txBody>
      </p:sp>
    </p:spTree>
    <p:extLst>
      <p:ext uri="{BB962C8B-B14F-4D97-AF65-F5344CB8AC3E}">
        <p14:creationId xmlns:p14="http://schemas.microsoft.com/office/powerpoint/2010/main" val="22383838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§1926.960 —  Working on or near exposed energized parts </a:t>
            </a:r>
          </a:p>
          <a:p>
            <a:r>
              <a:rPr lang="en-US" dirty="0">
                <a:effectLst/>
              </a:rPr>
              <a:t> </a:t>
            </a:r>
          </a:p>
          <a:p>
            <a:r>
              <a:rPr lang="en-US" dirty="0"/>
              <a:t>(a) Application. This section applies to work on exposed live parts, or near enough to them to expose the employee to any hazard they present. [1926.960(a)] </a:t>
            </a:r>
          </a:p>
          <a:p>
            <a:r>
              <a:rPr lang="en-US" dirty="0">
                <a:effectLst/>
              </a:rPr>
              <a:t> </a:t>
            </a:r>
          </a:p>
          <a:p>
            <a:r>
              <a:rPr lang="en-US" dirty="0"/>
              <a:t>(b) General. [1926.960(b)] </a:t>
            </a:r>
          </a:p>
          <a:p>
            <a:r>
              <a:rPr lang="en-US" dirty="0">
                <a:effectLst/>
              </a:rPr>
              <a:t> </a:t>
            </a:r>
          </a:p>
          <a:p>
            <a:r>
              <a:rPr lang="en-US" dirty="0"/>
              <a:t>(1) Qualified employees only. [1926.960(b)(1)] </a:t>
            </a:r>
          </a:p>
          <a:p>
            <a:r>
              <a:rPr lang="en-US" dirty="0">
                <a:effectLst/>
              </a:rPr>
              <a:t> </a:t>
            </a:r>
          </a:p>
          <a:p>
            <a:r>
              <a:rPr lang="en-US" dirty="0"/>
              <a:t>(</a:t>
            </a:r>
            <a:r>
              <a:rPr lang="en-US" dirty="0" err="1"/>
              <a:t>i</a:t>
            </a:r>
            <a:r>
              <a:rPr lang="en-US" dirty="0"/>
              <a:t>) Only qualified employees may work on or with exposed energized lines or parts of equipment. [1926.960(b)(1)(</a:t>
            </a:r>
            <a:r>
              <a:rPr lang="en-US" dirty="0" err="1"/>
              <a:t>i</a:t>
            </a:r>
            <a:r>
              <a:rPr lang="en-US" dirty="0"/>
              <a:t>)] </a:t>
            </a:r>
          </a:p>
          <a:p>
            <a:r>
              <a:rPr lang="en-US" dirty="0">
                <a:effectLst/>
              </a:rPr>
              <a:t> </a:t>
            </a:r>
          </a:p>
          <a:p>
            <a:r>
              <a:rPr lang="en-US" dirty="0"/>
              <a:t>(ii) Only qualified employees may work in areas containing unguarded, uninsulated energized lines or parts of equipment operating at 50 volts or more. [1926.960(b)(1)(ii)] </a:t>
            </a:r>
          </a:p>
          <a:p>
            <a:r>
              <a:rPr lang="en-US" dirty="0">
                <a:effectLst/>
              </a:rPr>
              <a:t> </a:t>
            </a:r>
          </a:p>
          <a:p>
            <a:r>
              <a:rPr lang="en-US" dirty="0"/>
              <a:t>(2) Treat as energized. Electric lines and equipment shall be considered and treated as energized unless they have been deenergized in accordance with §1926.961. [1926.960(b)(2)] </a:t>
            </a:r>
          </a:p>
          <a:p>
            <a:endParaRPr lang="en-US" dirty="0"/>
          </a:p>
          <a:p>
            <a:endParaRPr lang="en-US" dirty="0"/>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34</a:t>
            </a:fld>
            <a:endParaRPr lang="en-US" altLang="en-US"/>
          </a:p>
        </p:txBody>
      </p:sp>
    </p:spTree>
    <p:extLst>
      <p:ext uri="{BB962C8B-B14F-4D97-AF65-F5344CB8AC3E}">
        <p14:creationId xmlns:p14="http://schemas.microsoft.com/office/powerpoint/2010/main" val="1388468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35</a:t>
            </a:fld>
            <a:endParaRPr lang="en-US" altLang="en-US"/>
          </a:p>
        </p:txBody>
      </p:sp>
    </p:spTree>
    <p:extLst>
      <p:ext uri="{BB962C8B-B14F-4D97-AF65-F5344CB8AC3E}">
        <p14:creationId xmlns:p14="http://schemas.microsoft.com/office/powerpoint/2010/main" val="39408571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36</a:t>
            </a:fld>
            <a:endParaRPr lang="en-US" altLang="en-US"/>
          </a:p>
        </p:txBody>
      </p:sp>
    </p:spTree>
    <p:extLst>
      <p:ext uri="{BB962C8B-B14F-4D97-AF65-F5344CB8AC3E}">
        <p14:creationId xmlns:p14="http://schemas.microsoft.com/office/powerpoint/2010/main" val="18097562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37</a:t>
            </a:fld>
            <a:endParaRPr lang="en-US" altLang="en-US"/>
          </a:p>
        </p:txBody>
      </p:sp>
    </p:spTree>
    <p:extLst>
      <p:ext uri="{BB962C8B-B14F-4D97-AF65-F5344CB8AC3E}">
        <p14:creationId xmlns:p14="http://schemas.microsoft.com/office/powerpoint/2010/main" val="1901093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This slide shows the affect that electricity has on the human body.  The chart shows different current (Amp) levels and the effects of contact.</a:t>
            </a: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The three things that contribute to injury from electrical shock are the level of current, duration of contact, and the path the current takes through the body.</a:t>
            </a:r>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4</a:t>
            </a:fld>
            <a:endParaRPr lang="en-US" altLang="en-US"/>
          </a:p>
        </p:txBody>
      </p:sp>
    </p:spTree>
    <p:extLst>
      <p:ext uri="{BB962C8B-B14F-4D97-AF65-F5344CB8AC3E}">
        <p14:creationId xmlns:p14="http://schemas.microsoft.com/office/powerpoint/2010/main" val="21963592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38</a:t>
            </a:fld>
            <a:endParaRPr lang="en-US" altLang="en-US"/>
          </a:p>
        </p:txBody>
      </p:sp>
    </p:spTree>
    <p:extLst>
      <p:ext uri="{BB962C8B-B14F-4D97-AF65-F5344CB8AC3E}">
        <p14:creationId xmlns:p14="http://schemas.microsoft.com/office/powerpoint/2010/main" val="28485306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39</a:t>
            </a:fld>
            <a:endParaRPr lang="en-US" altLang="en-US"/>
          </a:p>
        </p:txBody>
      </p:sp>
    </p:spTree>
    <p:extLst>
      <p:ext uri="{BB962C8B-B14F-4D97-AF65-F5344CB8AC3E}">
        <p14:creationId xmlns:p14="http://schemas.microsoft.com/office/powerpoint/2010/main" val="35891139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40</a:t>
            </a:fld>
            <a:endParaRPr lang="en-US" altLang="en-US"/>
          </a:p>
        </p:txBody>
      </p:sp>
    </p:spTree>
    <p:extLst>
      <p:ext uri="{BB962C8B-B14F-4D97-AF65-F5344CB8AC3E}">
        <p14:creationId xmlns:p14="http://schemas.microsoft.com/office/powerpoint/2010/main" val="897838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41</a:t>
            </a:fld>
            <a:endParaRPr lang="en-US" altLang="en-US"/>
          </a:p>
        </p:txBody>
      </p:sp>
    </p:spTree>
    <p:extLst>
      <p:ext uri="{BB962C8B-B14F-4D97-AF65-F5344CB8AC3E}">
        <p14:creationId xmlns:p14="http://schemas.microsoft.com/office/powerpoint/2010/main" val="9667770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42</a:t>
            </a:fld>
            <a:endParaRPr lang="en-US" altLang="en-US"/>
          </a:p>
        </p:txBody>
      </p:sp>
    </p:spTree>
    <p:extLst>
      <p:ext uri="{BB962C8B-B14F-4D97-AF65-F5344CB8AC3E}">
        <p14:creationId xmlns:p14="http://schemas.microsoft.com/office/powerpoint/2010/main" val="40389054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43</a:t>
            </a:fld>
            <a:endParaRPr lang="en-US" altLang="en-US"/>
          </a:p>
        </p:txBody>
      </p:sp>
    </p:spTree>
    <p:extLst>
      <p:ext uri="{BB962C8B-B14F-4D97-AF65-F5344CB8AC3E}">
        <p14:creationId xmlns:p14="http://schemas.microsoft.com/office/powerpoint/2010/main" val="20842917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44</a:t>
            </a:fld>
            <a:endParaRPr lang="en-US" altLang="en-US"/>
          </a:p>
        </p:txBody>
      </p:sp>
    </p:spTree>
    <p:extLst>
      <p:ext uri="{BB962C8B-B14F-4D97-AF65-F5344CB8AC3E}">
        <p14:creationId xmlns:p14="http://schemas.microsoft.com/office/powerpoint/2010/main" val="19495239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46</a:t>
            </a:fld>
            <a:endParaRPr lang="en-US" altLang="en-US"/>
          </a:p>
        </p:txBody>
      </p:sp>
    </p:spTree>
    <p:extLst>
      <p:ext uri="{BB962C8B-B14F-4D97-AF65-F5344CB8AC3E}">
        <p14:creationId xmlns:p14="http://schemas.microsoft.com/office/powerpoint/2010/main" val="4447862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47</a:t>
            </a:fld>
            <a:endParaRPr lang="en-US" altLang="en-US"/>
          </a:p>
        </p:txBody>
      </p:sp>
    </p:spTree>
    <p:extLst>
      <p:ext uri="{BB962C8B-B14F-4D97-AF65-F5344CB8AC3E}">
        <p14:creationId xmlns:p14="http://schemas.microsoft.com/office/powerpoint/2010/main" val="20055628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50</a:t>
            </a:fld>
            <a:endParaRPr lang="en-US" altLang="en-US"/>
          </a:p>
        </p:txBody>
      </p:sp>
    </p:spTree>
    <p:extLst>
      <p:ext uri="{BB962C8B-B14F-4D97-AF65-F5344CB8AC3E}">
        <p14:creationId xmlns:p14="http://schemas.microsoft.com/office/powerpoint/2010/main" val="3276529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CPWR</a:t>
            </a:r>
          </a:p>
          <a:p>
            <a:r>
              <a:rPr lang="en-US" dirty="0"/>
              <a:t>https://www.cpwr.com/research/data-center/the-construction-chart-book/chart-book-6th-edition-fatal-and-nonfatal-injuries-fatalities-from-contact-with-electricity-in-construction-2/</a:t>
            </a:r>
            <a:endParaRPr lang="en-US" b="0" i="0" dirty="0">
              <a:solidFill>
                <a:srgbClr val="5F5F5F"/>
              </a:solidFill>
              <a:effectLst/>
              <a:latin typeface="ff-meta-web-pro"/>
            </a:endParaRPr>
          </a:p>
          <a:p>
            <a:endParaRPr lang="en-US" b="0" i="0" dirty="0">
              <a:solidFill>
                <a:srgbClr val="5F5F5F"/>
              </a:solidFill>
              <a:effectLst/>
              <a:latin typeface="ff-meta-web-pro"/>
            </a:endParaRPr>
          </a:p>
          <a:p>
            <a:r>
              <a:rPr lang="en-US" b="0" i="0" dirty="0">
                <a:solidFill>
                  <a:srgbClr val="5F5F5F"/>
                </a:solidFill>
                <a:effectLst/>
                <a:latin typeface="ff-meta-web-pro"/>
              </a:rPr>
              <a:t>Of the 189 deaths caused by electric parts in construction from 2011 to 2015, power-lines, transformers, and converters, as well as electrical building wiring were the two major sources, responsible for 39% and 37% of such deaths, respectively.</a:t>
            </a:r>
            <a:endParaRPr lang="en-US" dirty="0"/>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5</a:t>
            </a:fld>
            <a:endParaRPr lang="en-US" altLang="en-US"/>
          </a:p>
        </p:txBody>
      </p:sp>
    </p:spTree>
    <p:extLst>
      <p:ext uri="{BB962C8B-B14F-4D97-AF65-F5344CB8AC3E}">
        <p14:creationId xmlns:p14="http://schemas.microsoft.com/office/powerpoint/2010/main" val="40549390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54</a:t>
            </a:fld>
            <a:endParaRPr lang="en-US" altLang="en-US"/>
          </a:p>
        </p:txBody>
      </p:sp>
    </p:spTree>
    <p:extLst>
      <p:ext uri="{BB962C8B-B14F-4D97-AF65-F5344CB8AC3E}">
        <p14:creationId xmlns:p14="http://schemas.microsoft.com/office/powerpoint/2010/main" val="29063104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Neat wiring will easily show a stray wire that has come out from a terminal. </a:t>
            </a:r>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55</a:t>
            </a:fld>
            <a:endParaRPr lang="en-US" altLang="en-US"/>
          </a:p>
        </p:txBody>
      </p:sp>
    </p:spTree>
    <p:extLst>
      <p:ext uri="{BB962C8B-B14F-4D97-AF65-F5344CB8AC3E}">
        <p14:creationId xmlns:p14="http://schemas.microsoft.com/office/powerpoint/2010/main" val="3567663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56</a:t>
            </a:fld>
            <a:endParaRPr lang="en-US" altLang="en-US"/>
          </a:p>
        </p:txBody>
      </p:sp>
    </p:spTree>
    <p:extLst>
      <p:ext uri="{BB962C8B-B14F-4D97-AF65-F5344CB8AC3E}">
        <p14:creationId xmlns:p14="http://schemas.microsoft.com/office/powerpoint/2010/main" val="904180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58</a:t>
            </a:fld>
            <a:endParaRPr lang="en-US" altLang="en-US"/>
          </a:p>
        </p:txBody>
      </p:sp>
    </p:spTree>
    <p:extLst>
      <p:ext uri="{BB962C8B-B14F-4D97-AF65-F5344CB8AC3E}">
        <p14:creationId xmlns:p14="http://schemas.microsoft.com/office/powerpoint/2010/main" val="348778932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Franklin Gothic Medium" pitchFamily="34" charset="0"/>
                <a:ea typeface="+mn-ea"/>
                <a:cs typeface="+mn-cs"/>
              </a:rPr>
              <a:t>No employer shall permit a worker to </a:t>
            </a:r>
            <a:r>
              <a:rPr kumimoji="0" lang="en-US" sz="1200" b="0" i="0" u="none" strike="noStrike" kern="1200" cap="none" spc="0" normalizeH="0" baseline="0" noProof="0">
                <a:ln>
                  <a:noFill/>
                </a:ln>
                <a:solidFill>
                  <a:prstClr val="black"/>
                </a:solidFill>
                <a:effectLst/>
                <a:uLnTx/>
                <a:uFillTx/>
                <a:latin typeface="Franklin Gothic Medium" pitchFamily="34" charset="0"/>
                <a:ea typeface="+mn-ea"/>
                <a:cs typeface="+mn-cs"/>
                <a:sym typeface="Helvetica Neue" charset="0"/>
              </a:rPr>
              <a:t>work</a:t>
            </a:r>
            <a:r>
              <a:rPr kumimoji="0" lang="en-US" sz="1200" b="0" i="0" u="none" strike="noStrike" kern="1200" cap="none" spc="0" normalizeH="0" baseline="0" noProof="0">
                <a:ln>
                  <a:noFill/>
                </a:ln>
                <a:solidFill>
                  <a:prstClr val="black"/>
                </a:solidFill>
                <a:effectLst/>
                <a:uLnTx/>
                <a:uFillTx/>
                <a:latin typeface="Franklin Gothic Medium" pitchFamily="34" charset="0"/>
                <a:ea typeface="+mn-ea"/>
                <a:cs typeface="+mn-cs"/>
              </a:rPr>
              <a:t> in such proximity to </a:t>
            </a:r>
            <a:r>
              <a:rPr kumimoji="0" lang="en-US" sz="1200" b="0" i="0" u="none" strike="noStrike" kern="1200" cap="none" spc="0" normalizeH="0" baseline="0" noProof="0">
                <a:ln>
                  <a:noFill/>
                </a:ln>
                <a:solidFill>
                  <a:prstClr val="black"/>
                </a:solidFill>
                <a:effectLst/>
                <a:uLnTx/>
                <a:uFillTx/>
                <a:latin typeface="Franklin Gothic Medium" pitchFamily="34" charset="0"/>
                <a:ea typeface="+mn-ea"/>
                <a:cs typeface="+mn-cs"/>
                <a:sym typeface="Helvetica Neue" charset="0"/>
              </a:rPr>
              <a:t>any part of an electric power circuit</a:t>
            </a:r>
            <a:r>
              <a:rPr kumimoji="0" lang="en-US" sz="1200" b="0" i="0" u="none" strike="noStrike" kern="1200" cap="none" spc="0" normalizeH="0" baseline="0" noProof="0">
                <a:ln>
                  <a:noFill/>
                </a:ln>
                <a:solidFill>
                  <a:prstClr val="black"/>
                </a:solidFill>
                <a:effectLst/>
                <a:uLnTx/>
                <a:uFillTx/>
                <a:latin typeface="Franklin Gothic Medium" pitchFamily="34" charset="0"/>
                <a:ea typeface="+mn-ea"/>
                <a:cs typeface="+mn-cs"/>
              </a:rPr>
              <a:t> that the worker could </a:t>
            </a:r>
            <a:r>
              <a:rPr kumimoji="0" lang="en-US" sz="1200" b="0" i="1" u="none" strike="noStrike" kern="1200" cap="none" spc="0" normalizeH="0" baseline="0" noProof="0">
                <a:ln>
                  <a:noFill/>
                </a:ln>
                <a:solidFill>
                  <a:prstClr val="black"/>
                </a:solidFill>
                <a:effectLst/>
                <a:uLnTx/>
                <a:uFillTx/>
                <a:latin typeface="Franklin Gothic Medium" pitchFamily="34" charset="0"/>
                <a:ea typeface="+mn-ea"/>
                <a:cs typeface="+mn-cs"/>
              </a:rPr>
              <a:t>contact</a:t>
            </a:r>
            <a:r>
              <a:rPr kumimoji="0" lang="en-US" sz="1200" b="0" i="0" u="none" strike="noStrike" kern="1200" cap="none" spc="0" normalizeH="0" baseline="0" noProof="0">
                <a:ln>
                  <a:noFill/>
                </a:ln>
                <a:solidFill>
                  <a:prstClr val="black"/>
                </a:solidFill>
                <a:effectLst/>
                <a:uLnTx/>
                <a:uFillTx/>
                <a:latin typeface="Franklin Gothic Medium" pitchFamily="34" charset="0"/>
                <a:ea typeface="+mn-ea"/>
                <a:cs typeface="+mn-cs"/>
              </a:rPr>
              <a:t> the electric power circuit </a:t>
            </a:r>
            <a:r>
              <a:rPr kumimoji="0" lang="en-US" sz="1200" b="0" i="0" u="none" strike="noStrike" kern="1200" cap="none" spc="0" normalizeH="0" baseline="0" noProof="0">
                <a:ln>
                  <a:noFill/>
                </a:ln>
                <a:solidFill>
                  <a:prstClr val="black"/>
                </a:solidFill>
                <a:effectLst/>
                <a:uLnTx/>
                <a:uFillTx/>
                <a:latin typeface="Franklin Gothic Medium" pitchFamily="34" charset="0"/>
                <a:ea typeface="+mn-ea"/>
                <a:cs typeface="+mn-cs"/>
                <a:sym typeface="Helvetica Neue" charset="0"/>
              </a:rPr>
              <a:t>in the course of work</a:t>
            </a:r>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61</a:t>
            </a:fld>
            <a:endParaRPr lang="en-US" altLang="en-US"/>
          </a:p>
        </p:txBody>
      </p:sp>
    </p:spTree>
    <p:extLst>
      <p:ext uri="{BB962C8B-B14F-4D97-AF65-F5344CB8AC3E}">
        <p14:creationId xmlns:p14="http://schemas.microsoft.com/office/powerpoint/2010/main" val="25143500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63</a:t>
            </a:fld>
            <a:endParaRPr lang="en-US" altLang="en-US"/>
          </a:p>
        </p:txBody>
      </p:sp>
    </p:spTree>
    <p:extLst>
      <p:ext uri="{BB962C8B-B14F-4D97-AF65-F5344CB8AC3E}">
        <p14:creationId xmlns:p14="http://schemas.microsoft.com/office/powerpoint/2010/main" val="33664762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65</a:t>
            </a:fld>
            <a:endParaRPr lang="en-US" altLang="en-US"/>
          </a:p>
        </p:txBody>
      </p:sp>
    </p:spTree>
    <p:extLst>
      <p:ext uri="{BB962C8B-B14F-4D97-AF65-F5344CB8AC3E}">
        <p14:creationId xmlns:p14="http://schemas.microsoft.com/office/powerpoint/2010/main" val="27033156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t>The extension</a:t>
            </a:r>
            <a:r>
              <a:rPr lang="en-US" baseline="0"/>
              <a:t> cord appears to be an 18-gauge light duty cord supplying power. </a:t>
            </a:r>
            <a:endParaRPr lang="en-US"/>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67</a:t>
            </a:fld>
            <a:endParaRPr lang="en-US" altLang="en-US"/>
          </a:p>
        </p:txBody>
      </p:sp>
    </p:spTree>
    <p:extLst>
      <p:ext uri="{BB962C8B-B14F-4D97-AF65-F5344CB8AC3E}">
        <p14:creationId xmlns:p14="http://schemas.microsoft.com/office/powerpoint/2010/main" val="8900797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69</a:t>
            </a:fld>
            <a:endParaRPr lang="en-US" altLang="en-US"/>
          </a:p>
        </p:txBody>
      </p:sp>
    </p:spTree>
    <p:extLst>
      <p:ext uri="{BB962C8B-B14F-4D97-AF65-F5344CB8AC3E}">
        <p14:creationId xmlns:p14="http://schemas.microsoft.com/office/powerpoint/2010/main" val="23413052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72</a:t>
            </a:fld>
            <a:endParaRPr lang="en-US" altLang="en-US"/>
          </a:p>
        </p:txBody>
      </p:sp>
    </p:spTree>
    <p:extLst>
      <p:ext uri="{BB962C8B-B14F-4D97-AF65-F5344CB8AC3E}">
        <p14:creationId xmlns:p14="http://schemas.microsoft.com/office/powerpoint/2010/main" val="1588247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6</a:t>
            </a:fld>
            <a:endParaRPr lang="en-US" altLang="en-US"/>
          </a:p>
        </p:txBody>
      </p:sp>
    </p:spTree>
    <p:extLst>
      <p:ext uri="{BB962C8B-B14F-4D97-AF65-F5344CB8AC3E}">
        <p14:creationId xmlns:p14="http://schemas.microsoft.com/office/powerpoint/2010/main" val="264989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Before outdoor work begins,</a:t>
            </a:r>
            <a:r>
              <a:rPr kumimoji="0" lang="en-US" sz="1200" b="1" i="0" u="none" strike="noStrike" kern="1200" cap="none" spc="0" normalizeH="0" baseline="0" noProof="0">
                <a:ln>
                  <a:noFill/>
                </a:ln>
                <a:solidFill>
                  <a:prstClr val="black"/>
                </a:solidFill>
                <a:effectLst/>
                <a:uLnTx/>
                <a:uFillTx/>
                <a:latin typeface="Calibri"/>
                <a:ea typeface="+mn-ea"/>
                <a:cs typeface="+mn-cs"/>
              </a:rPr>
              <a:t> </a:t>
            </a:r>
            <a:r>
              <a:rPr kumimoji="0" lang="en-US" sz="1200" b="0" i="0" u="none" strike="noStrike" kern="1200" cap="none" spc="0" normalizeH="0" baseline="0" noProof="0">
                <a:ln>
                  <a:noFill/>
                </a:ln>
                <a:solidFill>
                  <a:prstClr val="black"/>
                </a:solidFill>
                <a:effectLst/>
                <a:uLnTx/>
                <a:uFillTx/>
                <a:latin typeface="Calibri"/>
                <a:ea typeface="+mn-ea"/>
                <a:cs typeface="+mn-cs"/>
              </a:rPr>
              <a:t>your employer should call utility companies to locate underground power lines and to turn off or insulate (if possible) any overhead power lines near your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If overhead lines cannot be turned off or insulated, there should be warning cones or other barriers to prevent equipment from getting too close. Unless you know for sure that an overhead power line is turned off, stay at least 10 feet away – more than 10 feet if the line is over 50,000 volts.</a:t>
            </a:r>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7</a:t>
            </a:fld>
            <a:endParaRPr lang="en-US" altLang="en-US"/>
          </a:p>
        </p:txBody>
      </p:sp>
    </p:spTree>
    <p:extLst>
      <p:ext uri="{BB962C8B-B14F-4D97-AF65-F5344CB8AC3E}">
        <p14:creationId xmlns:p14="http://schemas.microsoft.com/office/powerpoint/2010/main" val="2152248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A real danger is when the body of the crane or backhoe is energized and a person standing on the ground touches a metal part of the equipment.  The worker will become part of the circuit and will likely be electrocuted.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The case study the class will discuss on slide 16 involves this kind of fatality.</a:t>
            </a:r>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8</a:t>
            </a:fld>
            <a:endParaRPr lang="en-US" altLang="en-US"/>
          </a:p>
        </p:txBody>
      </p:sp>
    </p:spTree>
    <p:extLst>
      <p:ext uri="{BB962C8B-B14F-4D97-AF65-F5344CB8AC3E}">
        <p14:creationId xmlns:p14="http://schemas.microsoft.com/office/powerpoint/2010/main" val="3137302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Illustration of the 10ft danger zone.</a:t>
            </a:r>
          </a:p>
          <a:p>
            <a:endParaRPr lang="en-US"/>
          </a:p>
          <a:p>
            <a:r>
              <a:rPr lang="en-US"/>
              <a:t>1926.1408 Table A establishes minimum clearance distance. </a:t>
            </a:r>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9</a:t>
            </a:fld>
            <a:endParaRPr lang="en-US" altLang="en-US"/>
          </a:p>
        </p:txBody>
      </p:sp>
    </p:spTree>
    <p:extLst>
      <p:ext uri="{BB962C8B-B14F-4D97-AF65-F5344CB8AC3E}">
        <p14:creationId xmlns:p14="http://schemas.microsoft.com/office/powerpoint/2010/main" val="555764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Energy fields may be generated around the grounded object.  If a person steps across two different levels of voltage or touches an object at a different level, electricity will pass through the body.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a:p>
            <a:endParaRPr lang="en-US"/>
          </a:p>
        </p:txBody>
      </p:sp>
      <p:sp>
        <p:nvSpPr>
          <p:cNvPr id="4" name="Header Placeholder 3"/>
          <p:cNvSpPr>
            <a:spLocks noGrp="1"/>
          </p:cNvSpPr>
          <p:nvPr>
            <p:ph type="hdr" sz="quarter"/>
          </p:nvPr>
        </p:nvSpPr>
        <p:spPr/>
        <p:txBody>
          <a:bodyPr/>
          <a:lstStyle/>
          <a:p>
            <a:pPr>
              <a:defRPr/>
            </a:pPr>
            <a:r>
              <a:rPr lang="en-US" altLang="en-US"/>
              <a:t>Construction Focus Four: Electrocution - Hazard Recognition</a:t>
            </a:r>
          </a:p>
        </p:txBody>
      </p:sp>
      <p:sp>
        <p:nvSpPr>
          <p:cNvPr id="5" name="Slide Number Placeholder 4"/>
          <p:cNvSpPr>
            <a:spLocks noGrp="1"/>
          </p:cNvSpPr>
          <p:nvPr>
            <p:ph type="sldNum" sz="quarter" idx="5"/>
          </p:nvPr>
        </p:nvSpPr>
        <p:spPr/>
        <p:txBody>
          <a:bodyPr/>
          <a:lstStyle/>
          <a:p>
            <a:pPr>
              <a:defRPr/>
            </a:pPr>
            <a:fld id="{6F67BD1C-A554-44C6-A6AF-603FC5FD5C8C}" type="slidenum">
              <a:rPr lang="en-US" altLang="en-US" smtClean="0"/>
              <a:pPr>
                <a:defRPr/>
              </a:pPr>
              <a:t>10</a:t>
            </a:fld>
            <a:endParaRPr lang="en-US" altLang="en-US"/>
          </a:p>
        </p:txBody>
      </p:sp>
    </p:spTree>
    <p:extLst>
      <p:ext uri="{BB962C8B-B14F-4D97-AF65-F5344CB8AC3E}">
        <p14:creationId xmlns:p14="http://schemas.microsoft.com/office/powerpoint/2010/main" val="3331807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C764A993-3B9D-4D76-9EC7-1BC79DC4A52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E30729A-DE2B-4583-844C-11E5284F600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11B8820-E08D-4203-A717-F7B601F7B883}"/>
              </a:ext>
            </a:extLst>
          </p:cNvPr>
          <p:cNvSpPr>
            <a:spLocks noGrp="1" noChangeArrowheads="1"/>
          </p:cNvSpPr>
          <p:nvPr>
            <p:ph type="sldNum" sz="quarter" idx="12"/>
          </p:nvPr>
        </p:nvSpPr>
        <p:spPr>
          <a:ln/>
        </p:spPr>
        <p:txBody>
          <a:bodyPr/>
          <a:lstStyle>
            <a:lvl1pPr>
              <a:defRPr/>
            </a:lvl1pPr>
          </a:lstStyle>
          <a:p>
            <a:pPr>
              <a:defRPr/>
            </a:pPr>
            <a:fld id="{19A02139-E049-4511-9C75-65389EB70538}" type="slidenum">
              <a:rPr lang="en-US" altLang="en-US"/>
              <a:pPr>
                <a:defRPr/>
              </a:pPr>
              <a:t>‹#›</a:t>
            </a:fld>
            <a:endParaRPr lang="en-US" altLang="en-US"/>
          </a:p>
        </p:txBody>
      </p:sp>
    </p:spTree>
    <p:extLst>
      <p:ext uri="{BB962C8B-B14F-4D97-AF65-F5344CB8AC3E}">
        <p14:creationId xmlns:p14="http://schemas.microsoft.com/office/powerpoint/2010/main" val="857682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FECC3BF-33D3-40CE-9C9E-65C2FEEF139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F4632E2-588C-48ED-8EFC-3C6FD40B680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D8EA3A-2015-4A80-AE21-A094734461F0}"/>
              </a:ext>
            </a:extLst>
          </p:cNvPr>
          <p:cNvSpPr>
            <a:spLocks noGrp="1" noChangeArrowheads="1"/>
          </p:cNvSpPr>
          <p:nvPr>
            <p:ph type="sldNum" sz="quarter" idx="12"/>
          </p:nvPr>
        </p:nvSpPr>
        <p:spPr>
          <a:ln/>
        </p:spPr>
        <p:txBody>
          <a:bodyPr/>
          <a:lstStyle>
            <a:lvl1pPr>
              <a:defRPr/>
            </a:lvl1pPr>
          </a:lstStyle>
          <a:p>
            <a:pPr>
              <a:defRPr/>
            </a:pPr>
            <a:fld id="{05185048-E9C4-4127-AA91-9C0E73BAF423}" type="slidenum">
              <a:rPr lang="en-US" altLang="en-US"/>
              <a:pPr>
                <a:defRPr/>
              </a:pPr>
              <a:t>‹#›</a:t>
            </a:fld>
            <a:endParaRPr lang="en-US" altLang="en-US"/>
          </a:p>
        </p:txBody>
      </p:sp>
    </p:spTree>
    <p:extLst>
      <p:ext uri="{BB962C8B-B14F-4D97-AF65-F5344CB8AC3E}">
        <p14:creationId xmlns:p14="http://schemas.microsoft.com/office/powerpoint/2010/main" val="28384874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B599CDB-5770-4DC0-856B-334511EDE24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2B04773-D37A-45BE-A974-E33BCC3FAE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CE102F9-EB2E-46E9-9129-80303590F290}"/>
              </a:ext>
            </a:extLst>
          </p:cNvPr>
          <p:cNvSpPr>
            <a:spLocks noGrp="1" noChangeArrowheads="1"/>
          </p:cNvSpPr>
          <p:nvPr>
            <p:ph type="sldNum" sz="quarter" idx="12"/>
          </p:nvPr>
        </p:nvSpPr>
        <p:spPr>
          <a:ln/>
        </p:spPr>
        <p:txBody>
          <a:bodyPr/>
          <a:lstStyle>
            <a:lvl1pPr>
              <a:defRPr/>
            </a:lvl1pPr>
          </a:lstStyle>
          <a:p>
            <a:pPr>
              <a:defRPr/>
            </a:pPr>
            <a:fld id="{C57B7AA6-648E-4FC3-B9D1-B96F82980B69}" type="slidenum">
              <a:rPr lang="en-US" altLang="en-US"/>
              <a:pPr>
                <a:defRPr/>
              </a:pPr>
              <a:t>‹#›</a:t>
            </a:fld>
            <a:endParaRPr lang="en-US" altLang="en-US"/>
          </a:p>
        </p:txBody>
      </p:sp>
    </p:spTree>
    <p:extLst>
      <p:ext uri="{BB962C8B-B14F-4D97-AF65-F5344CB8AC3E}">
        <p14:creationId xmlns:p14="http://schemas.microsoft.com/office/powerpoint/2010/main" val="41813593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1C51E4E-FC18-49FF-97A4-7BD31645310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8853EA0-82A7-429D-9D5E-F995E81DB5E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56D0975-2B2E-4B6D-ACEE-164A0E410404}"/>
              </a:ext>
            </a:extLst>
          </p:cNvPr>
          <p:cNvSpPr>
            <a:spLocks noGrp="1" noChangeArrowheads="1"/>
          </p:cNvSpPr>
          <p:nvPr>
            <p:ph type="sldNum" sz="quarter" idx="12"/>
          </p:nvPr>
        </p:nvSpPr>
        <p:spPr>
          <a:ln/>
        </p:spPr>
        <p:txBody>
          <a:bodyPr/>
          <a:lstStyle>
            <a:lvl1pPr>
              <a:defRPr/>
            </a:lvl1pPr>
          </a:lstStyle>
          <a:p>
            <a:pPr>
              <a:defRPr/>
            </a:pPr>
            <a:fld id="{7C82A0D3-C427-4FB0-BA9B-53807FC19400}" type="slidenum">
              <a:rPr lang="en-US" altLang="en-US"/>
              <a:pPr>
                <a:defRPr/>
              </a:pPr>
              <a:t>‹#›</a:t>
            </a:fld>
            <a:endParaRPr lang="en-US" altLang="en-US"/>
          </a:p>
        </p:txBody>
      </p:sp>
    </p:spTree>
    <p:extLst>
      <p:ext uri="{BB962C8B-B14F-4D97-AF65-F5344CB8AC3E}">
        <p14:creationId xmlns:p14="http://schemas.microsoft.com/office/powerpoint/2010/main" val="15290878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1566D30E-A0D2-4709-8259-A1C211D8C46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A5FB149-08D2-43E4-B0E4-D4B69021915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16A3FE2-40B3-4D8D-AFCE-DCC9BFF0BD2C}"/>
              </a:ext>
            </a:extLst>
          </p:cNvPr>
          <p:cNvSpPr>
            <a:spLocks noGrp="1" noChangeArrowheads="1"/>
          </p:cNvSpPr>
          <p:nvPr>
            <p:ph type="sldNum" sz="quarter" idx="12"/>
          </p:nvPr>
        </p:nvSpPr>
        <p:spPr>
          <a:ln/>
        </p:spPr>
        <p:txBody>
          <a:bodyPr/>
          <a:lstStyle>
            <a:lvl1pPr>
              <a:defRPr/>
            </a:lvl1pPr>
          </a:lstStyle>
          <a:p>
            <a:pPr>
              <a:defRPr/>
            </a:pPr>
            <a:fld id="{334B67DB-4335-44EE-9E09-C4B2881186E8}" type="slidenum">
              <a:rPr lang="en-US" altLang="en-US"/>
              <a:pPr>
                <a:defRPr/>
              </a:pPr>
              <a:t>‹#›</a:t>
            </a:fld>
            <a:endParaRPr lang="en-US" altLang="en-US"/>
          </a:p>
        </p:txBody>
      </p:sp>
    </p:spTree>
    <p:extLst>
      <p:ext uri="{BB962C8B-B14F-4D97-AF65-F5344CB8AC3E}">
        <p14:creationId xmlns:p14="http://schemas.microsoft.com/office/powerpoint/2010/main" val="1836064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F0EC30F-D0C5-42FC-BAEC-04AA9AC7C6E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44867567-102D-4379-B1AA-BD072E14A4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44EAB73-1CF7-4971-9D56-B4D11EDC5FB4}"/>
              </a:ext>
            </a:extLst>
          </p:cNvPr>
          <p:cNvSpPr>
            <a:spLocks noGrp="1" noChangeArrowheads="1"/>
          </p:cNvSpPr>
          <p:nvPr>
            <p:ph type="sldNum" sz="quarter" idx="12"/>
          </p:nvPr>
        </p:nvSpPr>
        <p:spPr>
          <a:ln/>
        </p:spPr>
        <p:txBody>
          <a:bodyPr/>
          <a:lstStyle>
            <a:lvl1pPr>
              <a:defRPr/>
            </a:lvl1pPr>
          </a:lstStyle>
          <a:p>
            <a:pPr>
              <a:defRPr/>
            </a:pPr>
            <a:fld id="{9ACB78FC-9BFF-40A6-B4C9-CD728F852EE9}" type="slidenum">
              <a:rPr lang="en-US" altLang="en-US"/>
              <a:pPr>
                <a:defRPr/>
              </a:pPr>
              <a:t>‹#›</a:t>
            </a:fld>
            <a:endParaRPr lang="en-US" altLang="en-US"/>
          </a:p>
        </p:txBody>
      </p:sp>
    </p:spTree>
    <p:extLst>
      <p:ext uri="{BB962C8B-B14F-4D97-AF65-F5344CB8AC3E}">
        <p14:creationId xmlns:p14="http://schemas.microsoft.com/office/powerpoint/2010/main" val="491803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EBCFC47-2719-4B0D-9043-04F201ABA5E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84ACFFB0-5E4B-46B6-A114-820A5649409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0C2C5C69-1723-4176-9B90-79A8861C8E2A}"/>
              </a:ext>
            </a:extLst>
          </p:cNvPr>
          <p:cNvSpPr>
            <a:spLocks noGrp="1" noChangeArrowheads="1"/>
          </p:cNvSpPr>
          <p:nvPr>
            <p:ph type="sldNum" sz="quarter" idx="12"/>
          </p:nvPr>
        </p:nvSpPr>
        <p:spPr>
          <a:ln/>
        </p:spPr>
        <p:txBody>
          <a:bodyPr/>
          <a:lstStyle>
            <a:lvl1pPr>
              <a:defRPr/>
            </a:lvl1pPr>
          </a:lstStyle>
          <a:p>
            <a:pPr>
              <a:defRPr/>
            </a:pPr>
            <a:fld id="{BA6B9A22-76B5-4A9D-8F9A-410DD0C3D6AF}" type="slidenum">
              <a:rPr lang="en-US" altLang="en-US"/>
              <a:pPr>
                <a:defRPr/>
              </a:pPr>
              <a:t>‹#›</a:t>
            </a:fld>
            <a:endParaRPr lang="en-US" altLang="en-US"/>
          </a:p>
        </p:txBody>
      </p:sp>
    </p:spTree>
    <p:extLst>
      <p:ext uri="{BB962C8B-B14F-4D97-AF65-F5344CB8AC3E}">
        <p14:creationId xmlns:p14="http://schemas.microsoft.com/office/powerpoint/2010/main" val="36749546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EDFD0C9-0762-4BB8-A2A2-F099FF6AA18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BCB49104-A2C0-4171-9194-3C2D0448FA5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2D5C741-02F8-4F41-BBDB-24D969BD7098}"/>
              </a:ext>
            </a:extLst>
          </p:cNvPr>
          <p:cNvSpPr>
            <a:spLocks noGrp="1" noChangeArrowheads="1"/>
          </p:cNvSpPr>
          <p:nvPr>
            <p:ph type="sldNum" sz="quarter" idx="12"/>
          </p:nvPr>
        </p:nvSpPr>
        <p:spPr>
          <a:ln/>
        </p:spPr>
        <p:txBody>
          <a:bodyPr/>
          <a:lstStyle>
            <a:lvl1pPr>
              <a:defRPr/>
            </a:lvl1pPr>
          </a:lstStyle>
          <a:p>
            <a:pPr>
              <a:defRPr/>
            </a:pPr>
            <a:fld id="{D29B4C89-7135-4EDE-A535-75B05D1F0D39}" type="slidenum">
              <a:rPr lang="en-US" altLang="en-US"/>
              <a:pPr>
                <a:defRPr/>
              </a:pPr>
              <a:t>‹#›</a:t>
            </a:fld>
            <a:endParaRPr lang="en-US" altLang="en-US"/>
          </a:p>
        </p:txBody>
      </p:sp>
    </p:spTree>
    <p:extLst>
      <p:ext uri="{BB962C8B-B14F-4D97-AF65-F5344CB8AC3E}">
        <p14:creationId xmlns:p14="http://schemas.microsoft.com/office/powerpoint/2010/main" val="2431091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76B8B4B-D286-4F80-BE09-AF575218B7F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7B80A512-0F4A-4A69-A861-075731962B7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619C6FD-AF66-4C31-9A16-B703B0991792}"/>
              </a:ext>
            </a:extLst>
          </p:cNvPr>
          <p:cNvSpPr>
            <a:spLocks noGrp="1" noChangeArrowheads="1"/>
          </p:cNvSpPr>
          <p:nvPr>
            <p:ph type="sldNum" sz="quarter" idx="12"/>
          </p:nvPr>
        </p:nvSpPr>
        <p:spPr>
          <a:ln/>
        </p:spPr>
        <p:txBody>
          <a:bodyPr/>
          <a:lstStyle>
            <a:lvl1pPr>
              <a:defRPr/>
            </a:lvl1pPr>
          </a:lstStyle>
          <a:p>
            <a:pPr>
              <a:defRPr/>
            </a:pPr>
            <a:fld id="{A17285FE-B10B-417F-A1CF-E46897E2C023}" type="slidenum">
              <a:rPr lang="en-US" altLang="en-US"/>
              <a:pPr>
                <a:defRPr/>
              </a:pPr>
              <a:t>‹#›</a:t>
            </a:fld>
            <a:endParaRPr lang="en-US" altLang="en-US"/>
          </a:p>
        </p:txBody>
      </p:sp>
    </p:spTree>
    <p:extLst>
      <p:ext uri="{BB962C8B-B14F-4D97-AF65-F5344CB8AC3E}">
        <p14:creationId xmlns:p14="http://schemas.microsoft.com/office/powerpoint/2010/main" val="1126632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55DE6BDD-68BE-4AE3-AAFD-AC83ED2B348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9A1EE86A-9884-4A11-8512-8BDF9029495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56025CF-D04B-403E-9B03-F81E77FEEE80}"/>
              </a:ext>
            </a:extLst>
          </p:cNvPr>
          <p:cNvSpPr>
            <a:spLocks noGrp="1" noChangeArrowheads="1"/>
          </p:cNvSpPr>
          <p:nvPr>
            <p:ph type="sldNum" sz="quarter" idx="12"/>
          </p:nvPr>
        </p:nvSpPr>
        <p:spPr>
          <a:ln/>
        </p:spPr>
        <p:txBody>
          <a:bodyPr/>
          <a:lstStyle>
            <a:lvl1pPr>
              <a:defRPr/>
            </a:lvl1pPr>
          </a:lstStyle>
          <a:p>
            <a:pPr>
              <a:defRPr/>
            </a:pPr>
            <a:fld id="{F272FB11-09BB-44B0-8C7D-67A677E5D95F}" type="slidenum">
              <a:rPr lang="en-US" altLang="en-US"/>
              <a:pPr>
                <a:defRPr/>
              </a:pPr>
              <a:t>‹#›</a:t>
            </a:fld>
            <a:endParaRPr lang="en-US" altLang="en-US"/>
          </a:p>
        </p:txBody>
      </p:sp>
    </p:spTree>
    <p:extLst>
      <p:ext uri="{BB962C8B-B14F-4D97-AF65-F5344CB8AC3E}">
        <p14:creationId xmlns:p14="http://schemas.microsoft.com/office/powerpoint/2010/main" val="2448088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9C8B1EAC-3AF8-45B2-A334-01BEBF68507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F059915-CE93-4384-9E07-E9A0436718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6B3C6E2-4297-425E-9374-86750040731F}"/>
              </a:ext>
            </a:extLst>
          </p:cNvPr>
          <p:cNvSpPr>
            <a:spLocks noGrp="1" noChangeArrowheads="1"/>
          </p:cNvSpPr>
          <p:nvPr>
            <p:ph type="sldNum" sz="quarter" idx="12"/>
          </p:nvPr>
        </p:nvSpPr>
        <p:spPr>
          <a:ln/>
        </p:spPr>
        <p:txBody>
          <a:bodyPr/>
          <a:lstStyle>
            <a:lvl1pPr>
              <a:defRPr/>
            </a:lvl1pPr>
          </a:lstStyle>
          <a:p>
            <a:pPr>
              <a:defRPr/>
            </a:pPr>
            <a:fld id="{1755B23B-3A8B-4B9B-9169-B14D35959DA3}" type="slidenum">
              <a:rPr lang="en-US" altLang="en-US"/>
              <a:pPr>
                <a:defRPr/>
              </a:pPr>
              <a:t>‹#›</a:t>
            </a:fld>
            <a:endParaRPr lang="en-US" altLang="en-US"/>
          </a:p>
        </p:txBody>
      </p:sp>
    </p:spTree>
    <p:extLst>
      <p:ext uri="{BB962C8B-B14F-4D97-AF65-F5344CB8AC3E}">
        <p14:creationId xmlns:p14="http://schemas.microsoft.com/office/powerpoint/2010/main" val="198954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5000">
              <a:schemeClr val="accent1">
                <a:lumMod val="90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E4F9B37-360E-4CA4-904A-A4F2E7F32349}"/>
              </a:ext>
            </a:extLst>
          </p:cNvPr>
          <p:cNvSpPr>
            <a:spLocks noGrp="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F6DE60-163E-4AF8-890B-B41352E1E521}"/>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3A5B39CD-F7C7-42CF-AD87-D7C6F7BDA43B}"/>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1029" name="Rectangle 5">
            <a:extLst>
              <a:ext uri="{FF2B5EF4-FFF2-40B4-BE49-F238E27FC236}">
                <a16:creationId xmlns:a16="http://schemas.microsoft.com/office/drawing/2014/main" id="{27A985D1-DF29-4BB7-9AC5-9A4AD7457EB1}"/>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a:extLst>
              <a:ext uri="{FF2B5EF4-FFF2-40B4-BE49-F238E27FC236}">
                <a16:creationId xmlns:a16="http://schemas.microsoft.com/office/drawing/2014/main" id="{EF75BC32-E0F8-4912-95A8-CD79B439657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0A8C5264-945D-4FD7-82C1-28DA4BCA225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hf hdr="0" ftr="0" dt="0"/>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33.jpeg"/><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8.tiff"/><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image" Target="../media/image51.jpeg"/></Relationships>
</file>

<file path=ppt/slides/_rels/slide5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1.xml"/><Relationship Id="rId1" Type="http://schemas.openxmlformats.org/officeDocument/2006/relationships/slideLayout" Target="../slideLayouts/slideLayout6.xml"/><Relationship Id="rId5" Type="http://schemas.openxmlformats.org/officeDocument/2006/relationships/image" Target="../media/image54.jpeg"/><Relationship Id="rId4" Type="http://schemas.openxmlformats.org/officeDocument/2006/relationships/image" Target="../media/image53.jpeg"/></Relationships>
</file>

<file path=ppt/slides/_rels/slide5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3.xml"/><Relationship Id="rId1" Type="http://schemas.openxmlformats.org/officeDocument/2006/relationships/slideLayout" Target="../slideLayouts/slideLayout6.xml"/><Relationship Id="rId5" Type="http://schemas.openxmlformats.org/officeDocument/2006/relationships/image" Target="../media/image60.png"/><Relationship Id="rId4" Type="http://schemas.openxmlformats.org/officeDocument/2006/relationships/image" Target="../media/image59.jpeg"/></Relationships>
</file>

<file path=ppt/slides/_rels/slide5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6.emf"/></Relationships>
</file>

<file path=ppt/slides/_rels/slide6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4.xml"/><Relationship Id="rId1" Type="http://schemas.openxmlformats.org/officeDocument/2006/relationships/slideLayout" Target="../slideLayouts/slideLayout6.xml"/><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B83075-CC28-43AB-B98A-FB79C96E140F}"/>
              </a:ext>
            </a:extLst>
          </p:cNvPr>
          <p:cNvSpPr>
            <a:spLocks noGrp="1"/>
          </p:cNvSpPr>
          <p:nvPr>
            <p:ph type="sldNum" sz="quarter" idx="12"/>
          </p:nvPr>
        </p:nvSpPr>
        <p:spPr/>
        <p:txBody>
          <a:bodyPr/>
          <a:lstStyle/>
          <a:p>
            <a:pPr>
              <a:defRPr/>
            </a:pPr>
            <a:fld id="{A17285FE-B10B-417F-A1CF-E46897E2C023}" type="slidenum">
              <a:rPr lang="en-US" altLang="en-US" smtClean="0"/>
              <a:pPr>
                <a:defRPr/>
              </a:pPr>
              <a:t>1</a:t>
            </a:fld>
            <a:endParaRPr lang="en-US" altLang="en-US"/>
          </a:p>
        </p:txBody>
      </p:sp>
      <p:sp>
        <p:nvSpPr>
          <p:cNvPr id="3" name="TextBox 2">
            <a:extLst>
              <a:ext uri="{FF2B5EF4-FFF2-40B4-BE49-F238E27FC236}">
                <a16:creationId xmlns:a16="http://schemas.microsoft.com/office/drawing/2014/main" id="{F1770AE3-0A8A-4FDE-9FB1-3E3D1F0C69FB}"/>
              </a:ext>
            </a:extLst>
          </p:cNvPr>
          <p:cNvSpPr txBox="1"/>
          <p:nvPr/>
        </p:nvSpPr>
        <p:spPr>
          <a:xfrm>
            <a:off x="2286000" y="2681456"/>
            <a:ext cx="4572000" cy="1962076"/>
          </a:xfrm>
          <a:prstGeom prst="rect">
            <a:avLst/>
          </a:prstGeom>
          <a:noFill/>
        </p:spPr>
        <p:txBody>
          <a:bodyPr wrap="square" lIns="91440" tIns="45720" rIns="91440" bIns="45720" anchor="t">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4050" b="1" i="0" u="none" strike="noStrike" kern="1200" cap="none" spc="0" normalizeH="0" baseline="0" noProof="0">
                <a:ln>
                  <a:noFill/>
                </a:ln>
                <a:effectLst/>
                <a:uLnTx/>
                <a:uFillTx/>
                <a:latin typeface="Calibri" panose="020F0502020204030204"/>
                <a:ea typeface="+mn-ea"/>
                <a:cs typeface="+mn-cs"/>
              </a:rPr>
              <a:t>1926 Construction</a:t>
            </a:r>
          </a:p>
          <a:p>
            <a:pPr algn="ctr" defTabSz="342900">
              <a:spcBef>
                <a:spcPts val="0"/>
              </a:spcBef>
              <a:spcAft>
                <a:spcPts val="0"/>
              </a:spcAft>
              <a:defRPr/>
            </a:pPr>
            <a:r>
              <a:rPr lang="en-US" sz="4050" b="1">
                <a:latin typeface="Calibri" panose="020F0502020204030204"/>
                <a:cs typeface="Calibri"/>
              </a:rPr>
              <a:t>Focus Four</a:t>
            </a:r>
            <a:endParaRPr lang="en-US" sz="4050" b="1">
              <a:latin typeface="Calibri" panose="020F0502020204030204"/>
            </a:endParaRPr>
          </a:p>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4050" b="1" i="0" u="none" strike="noStrike" kern="1200" cap="none" spc="0" normalizeH="0" baseline="0" noProof="0">
                <a:ln>
                  <a:noFill/>
                </a:ln>
                <a:effectLst/>
                <a:uLnTx/>
                <a:uFillTx/>
                <a:latin typeface="Calibri" panose="020F0502020204030204"/>
                <a:ea typeface="+mn-ea"/>
                <a:cs typeface="+mn-cs"/>
              </a:rPr>
              <a:t>Electrical Hazards</a:t>
            </a:r>
            <a:endParaRPr lang="en-US" sz="4050" b="1" i="0" u="none" strike="noStrike" kern="1200" cap="none" spc="0" normalizeH="0" baseline="0" noProof="0">
              <a:ln>
                <a:noFill/>
              </a:ln>
              <a:effectLst/>
              <a:uLnTx/>
              <a:uFillTx/>
              <a:latin typeface="Calibri" panose="020F0502020204030204"/>
              <a:cs typeface="Calibri"/>
            </a:endParaRPr>
          </a:p>
        </p:txBody>
      </p:sp>
      <p:pic>
        <p:nvPicPr>
          <p:cNvPr id="4" name="Picture 4" descr="Logo&#10;&#10;Description automatically generated with medium confidence">
            <a:extLst>
              <a:ext uri="{FF2B5EF4-FFF2-40B4-BE49-F238E27FC236}">
                <a16:creationId xmlns:a16="http://schemas.microsoft.com/office/drawing/2014/main" id="{75965296-8AB5-4A87-A161-3CD58D5BF1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7700" y="1293813"/>
            <a:ext cx="2768600"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2303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10</a:t>
            </a:fld>
            <a:endParaRPr lang="en-US" altLang="en-US"/>
          </a:p>
        </p:txBody>
      </p:sp>
      <p:sp>
        <p:nvSpPr>
          <p:cNvPr id="5" name="TextBox 4">
            <a:extLst>
              <a:ext uri="{FF2B5EF4-FFF2-40B4-BE49-F238E27FC236}">
                <a16:creationId xmlns:a16="http://schemas.microsoft.com/office/drawing/2014/main" id="{626FF4AA-7DDE-4DC6-A81B-CC1189C193CA}"/>
              </a:ext>
            </a:extLst>
          </p:cNvPr>
          <p:cNvSpPr txBox="1"/>
          <p:nvPr/>
        </p:nvSpPr>
        <p:spPr>
          <a:xfrm>
            <a:off x="638175" y="1066800"/>
            <a:ext cx="7867650" cy="1200329"/>
          </a:xfrm>
          <a:prstGeom prst="rect">
            <a:avLst/>
          </a:prstGeom>
          <a:noFill/>
        </p:spPr>
        <p:txBody>
          <a:bodyPr wrap="square">
            <a:spAutoFit/>
          </a:bodyPr>
          <a:lstStyle/>
          <a:p>
            <a:r>
              <a:rPr kumimoji="0" lang="en-US" sz="3600" b="0" i="0" u="none" strike="noStrike" kern="1200" cap="none" spc="0" normalizeH="0" baseline="0" noProof="0">
                <a:ln>
                  <a:noFill/>
                </a:ln>
                <a:solidFill>
                  <a:prstClr val="black"/>
                </a:solidFill>
                <a:effectLst/>
                <a:uLnTx/>
                <a:uFillTx/>
                <a:latin typeface="Franklin Gothic Heavy" pitchFamily="34" charset="0"/>
                <a:ea typeface="+mj-ea"/>
                <a:cs typeface="+mj-cs"/>
              </a:rPr>
              <a:t>If Equipment Contacts a Power Line the Ground May Become Energized!</a:t>
            </a:r>
            <a:endParaRPr lang="en-US"/>
          </a:p>
        </p:txBody>
      </p:sp>
      <p:pic>
        <p:nvPicPr>
          <p:cNvPr id="6" name="Picture 5">
            <a:extLst>
              <a:ext uri="{FF2B5EF4-FFF2-40B4-BE49-F238E27FC236}">
                <a16:creationId xmlns:a16="http://schemas.microsoft.com/office/drawing/2014/main" id="{17858385-4E67-4679-A7D3-055DDAC77D52}"/>
              </a:ext>
            </a:extLst>
          </p:cNvPr>
          <p:cNvPicPr>
            <a:picLocks noChangeAspect="1"/>
          </p:cNvPicPr>
          <p:nvPr/>
        </p:nvPicPr>
        <p:blipFill>
          <a:blip r:embed="rId3"/>
          <a:stretch>
            <a:fillRect/>
          </a:stretch>
        </p:blipFill>
        <p:spPr>
          <a:xfrm>
            <a:off x="5708646" y="2531015"/>
            <a:ext cx="3362202" cy="3523475"/>
          </a:xfrm>
          <a:prstGeom prst="rect">
            <a:avLst/>
          </a:prstGeom>
        </p:spPr>
      </p:pic>
      <p:sp>
        <p:nvSpPr>
          <p:cNvPr id="8" name="TextBox 7">
            <a:extLst>
              <a:ext uri="{FF2B5EF4-FFF2-40B4-BE49-F238E27FC236}">
                <a16:creationId xmlns:a16="http://schemas.microsoft.com/office/drawing/2014/main" id="{9E6FA029-16C8-4B40-9924-655776F259D8}"/>
              </a:ext>
            </a:extLst>
          </p:cNvPr>
          <p:cNvSpPr txBox="1"/>
          <p:nvPr/>
        </p:nvSpPr>
        <p:spPr>
          <a:xfrm>
            <a:off x="457200" y="2598003"/>
            <a:ext cx="4572000" cy="830997"/>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Electricity dissipates with the resistance of the ground</a:t>
            </a:r>
          </a:p>
        </p:txBody>
      </p:sp>
      <p:sp>
        <p:nvSpPr>
          <p:cNvPr id="10" name="TextBox 9">
            <a:extLst>
              <a:ext uri="{FF2B5EF4-FFF2-40B4-BE49-F238E27FC236}">
                <a16:creationId xmlns:a16="http://schemas.microsoft.com/office/drawing/2014/main" id="{3F8CE75E-711A-4F82-AA31-35E091530C41}"/>
              </a:ext>
            </a:extLst>
          </p:cNvPr>
          <p:cNvSpPr txBox="1"/>
          <p:nvPr/>
        </p:nvSpPr>
        <p:spPr>
          <a:xfrm>
            <a:off x="457200" y="3759874"/>
            <a:ext cx="4572000" cy="1200329"/>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As potential drops, fields develop around the electrified machine</a:t>
            </a:r>
          </a:p>
        </p:txBody>
      </p:sp>
      <p:sp>
        <p:nvSpPr>
          <p:cNvPr id="12" name="TextBox 11">
            <a:extLst>
              <a:ext uri="{FF2B5EF4-FFF2-40B4-BE49-F238E27FC236}">
                <a16:creationId xmlns:a16="http://schemas.microsoft.com/office/drawing/2014/main" id="{B89D650A-55CA-447D-81F3-9BAFD83E46DE}"/>
              </a:ext>
            </a:extLst>
          </p:cNvPr>
          <p:cNvSpPr txBox="1"/>
          <p:nvPr/>
        </p:nvSpPr>
        <p:spPr>
          <a:xfrm>
            <a:off x="457200" y="5185686"/>
            <a:ext cx="4572000" cy="1200329"/>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If you step across a line of unequal potential, you could be electrocuted</a:t>
            </a:r>
          </a:p>
        </p:txBody>
      </p:sp>
    </p:spTree>
    <p:extLst>
      <p:ext uri="{BB962C8B-B14F-4D97-AF65-F5344CB8AC3E}">
        <p14:creationId xmlns:p14="http://schemas.microsoft.com/office/powerpoint/2010/main" val="902550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11</a:t>
            </a:fld>
            <a:endParaRPr lang="en-US" altLang="en-US"/>
          </a:p>
        </p:txBody>
      </p:sp>
      <p:pic>
        <p:nvPicPr>
          <p:cNvPr id="4" name="Picture 7" descr="ELECJUMP">
            <a:extLst>
              <a:ext uri="{FF2B5EF4-FFF2-40B4-BE49-F238E27FC236}">
                <a16:creationId xmlns:a16="http://schemas.microsoft.com/office/drawing/2014/main" id="{AEE85AC4-EEEE-4332-A645-A245AC37BB91}"/>
              </a:ext>
            </a:extLst>
          </p:cNvPr>
          <p:cNvPicPr>
            <a:picLocks noChangeArrowheads="1"/>
          </p:cNvPicPr>
          <p:nvPr/>
        </p:nvPicPr>
        <p:blipFill>
          <a:blip r:embed="rId3" cstate="print">
            <a:clrChange>
              <a:clrFrom>
                <a:srgbClr val="FFFFFF"/>
              </a:clrFrom>
              <a:clrTo>
                <a:srgbClr val="FFFFFF">
                  <a:alpha val="0"/>
                </a:srgbClr>
              </a:clrTo>
            </a:clrChange>
          </a:blip>
          <a:srcRect l="17910" t="3279"/>
          <a:stretch>
            <a:fillRect/>
          </a:stretch>
        </p:blipFill>
        <p:spPr>
          <a:xfrm>
            <a:off x="4648200" y="2209800"/>
            <a:ext cx="4343400" cy="4495800"/>
          </a:xfrm>
          <a:prstGeom prst="rect">
            <a:avLst/>
          </a:prstGeom>
          <a:noFill/>
        </p:spPr>
      </p:pic>
      <p:sp>
        <p:nvSpPr>
          <p:cNvPr id="6" name="TextBox 5">
            <a:extLst>
              <a:ext uri="{FF2B5EF4-FFF2-40B4-BE49-F238E27FC236}">
                <a16:creationId xmlns:a16="http://schemas.microsoft.com/office/drawing/2014/main" id="{5E399B65-4611-40F3-A4C2-FAB7DAC7FB6C}"/>
              </a:ext>
            </a:extLst>
          </p:cNvPr>
          <p:cNvSpPr txBox="1"/>
          <p:nvPr/>
        </p:nvSpPr>
        <p:spPr>
          <a:xfrm>
            <a:off x="800100" y="884211"/>
            <a:ext cx="7543800" cy="1200329"/>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itchFamily="34" charset="0"/>
                <a:ea typeface="+mn-ea"/>
                <a:cs typeface="+mn-cs"/>
              </a:rPr>
              <a:t>What to Do If Equipment Contacts Overhead Power Lines</a:t>
            </a:r>
          </a:p>
        </p:txBody>
      </p:sp>
      <p:sp>
        <p:nvSpPr>
          <p:cNvPr id="8" name="TextBox 7">
            <a:extLst>
              <a:ext uri="{FF2B5EF4-FFF2-40B4-BE49-F238E27FC236}">
                <a16:creationId xmlns:a16="http://schemas.microsoft.com/office/drawing/2014/main" id="{0BEF26B9-E91D-46F5-83E5-47B5B7DD979B}"/>
              </a:ext>
            </a:extLst>
          </p:cNvPr>
          <p:cNvSpPr txBox="1"/>
          <p:nvPr/>
        </p:nvSpPr>
        <p:spPr>
          <a:xfrm>
            <a:off x="152400" y="2081492"/>
            <a:ext cx="4572000" cy="1200329"/>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If you are not on or in the equipment… stay away from it!!</a:t>
            </a:r>
          </a:p>
        </p:txBody>
      </p:sp>
      <p:sp>
        <p:nvSpPr>
          <p:cNvPr id="10" name="TextBox 9">
            <a:extLst>
              <a:ext uri="{FF2B5EF4-FFF2-40B4-BE49-F238E27FC236}">
                <a16:creationId xmlns:a16="http://schemas.microsoft.com/office/drawing/2014/main" id="{902295C0-6BC1-4136-AE63-FDCF45FD34A6}"/>
              </a:ext>
            </a:extLst>
          </p:cNvPr>
          <p:cNvSpPr txBox="1"/>
          <p:nvPr/>
        </p:nvSpPr>
        <p:spPr>
          <a:xfrm>
            <a:off x="152400" y="3281821"/>
            <a:ext cx="4572000" cy="830997"/>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Do not touch the machine </a:t>
            </a:r>
            <a:b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b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or outriggers</a:t>
            </a:r>
          </a:p>
        </p:txBody>
      </p:sp>
      <p:sp>
        <p:nvSpPr>
          <p:cNvPr id="12" name="TextBox 11">
            <a:extLst>
              <a:ext uri="{FF2B5EF4-FFF2-40B4-BE49-F238E27FC236}">
                <a16:creationId xmlns:a16="http://schemas.microsoft.com/office/drawing/2014/main" id="{118D412D-E37F-4B3D-B6E2-2238CC6EBC20}"/>
              </a:ext>
            </a:extLst>
          </p:cNvPr>
          <p:cNvSpPr txBox="1"/>
          <p:nvPr/>
        </p:nvSpPr>
        <p:spPr>
          <a:xfrm>
            <a:off x="173736" y="4238078"/>
            <a:ext cx="4572000" cy="830997"/>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If you are operating it, stay </a:t>
            </a:r>
            <a:b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b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in it until power is shut off </a:t>
            </a:r>
          </a:p>
        </p:txBody>
      </p:sp>
      <p:sp>
        <p:nvSpPr>
          <p:cNvPr id="14" name="TextBox 13">
            <a:extLst>
              <a:ext uri="{FF2B5EF4-FFF2-40B4-BE49-F238E27FC236}">
                <a16:creationId xmlns:a16="http://schemas.microsoft.com/office/drawing/2014/main" id="{A229DA39-F42E-4E4C-93D5-BFAAABA6C49D}"/>
              </a:ext>
            </a:extLst>
          </p:cNvPr>
          <p:cNvSpPr txBox="1"/>
          <p:nvPr/>
        </p:nvSpPr>
        <p:spPr>
          <a:xfrm>
            <a:off x="173736" y="5142792"/>
            <a:ext cx="4572000" cy="830997"/>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If you must get out, jump </a:t>
            </a:r>
            <a:b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b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with your feet together</a:t>
            </a:r>
          </a:p>
        </p:txBody>
      </p:sp>
      <p:sp>
        <p:nvSpPr>
          <p:cNvPr id="16" name="TextBox 15">
            <a:extLst>
              <a:ext uri="{FF2B5EF4-FFF2-40B4-BE49-F238E27FC236}">
                <a16:creationId xmlns:a16="http://schemas.microsoft.com/office/drawing/2014/main" id="{E352CB38-48D1-4859-BC89-7439E54B7309}"/>
              </a:ext>
            </a:extLst>
          </p:cNvPr>
          <p:cNvSpPr txBox="1"/>
          <p:nvPr/>
        </p:nvSpPr>
        <p:spPr>
          <a:xfrm>
            <a:off x="173736" y="6145755"/>
            <a:ext cx="4572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Hop or shuffle away</a:t>
            </a:r>
          </a:p>
        </p:txBody>
      </p:sp>
      <p:sp>
        <p:nvSpPr>
          <p:cNvPr id="17" name="Oval 8">
            <a:extLst>
              <a:ext uri="{FF2B5EF4-FFF2-40B4-BE49-F238E27FC236}">
                <a16:creationId xmlns:a16="http://schemas.microsoft.com/office/drawing/2014/main" id="{BF43A007-6DBE-4625-8769-87507CE1B38F}"/>
              </a:ext>
            </a:extLst>
          </p:cNvPr>
          <p:cNvSpPr>
            <a:spLocks noChangeArrowheads="1"/>
          </p:cNvSpPr>
          <p:nvPr/>
        </p:nvSpPr>
        <p:spPr bwMode="auto">
          <a:xfrm>
            <a:off x="5358009" y="5245274"/>
            <a:ext cx="1066800" cy="1066800"/>
          </a:xfrm>
          <a:prstGeom prst="ellipse">
            <a:avLst/>
          </a:prstGeom>
          <a:noFill/>
          <a:ln w="76200">
            <a:solidFill>
              <a:srgbClr val="FF3300"/>
            </a:solidFill>
            <a:round/>
            <a:headEnd/>
            <a:tailEnd/>
          </a:ln>
        </p:spPr>
        <p:txBody>
          <a:bodyPr wrap="none" anchor="ctr"/>
          <a:lstStyle/>
          <a:p>
            <a:pPr eaLnBrk="1" fontAlgn="auto" hangingPunct="1">
              <a:spcBef>
                <a:spcPts val="0"/>
              </a:spcBef>
              <a:spcAft>
                <a:spcPts val="0"/>
              </a:spcAft>
            </a:pPr>
            <a:endParaRPr lang="en-US">
              <a:solidFill>
                <a:prstClr val="black"/>
              </a:solidFill>
              <a:latin typeface="Franklin Gothic Book" panose="020B0503020102020204"/>
            </a:endParaRPr>
          </a:p>
        </p:txBody>
      </p:sp>
    </p:spTree>
    <p:extLst>
      <p:ext uri="{BB962C8B-B14F-4D97-AF65-F5344CB8AC3E}">
        <p14:creationId xmlns:p14="http://schemas.microsoft.com/office/powerpoint/2010/main" val="1009336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P spid="16" grpId="0"/>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12</a:t>
            </a:fld>
            <a:endParaRPr lang="en-US" altLang="en-US"/>
          </a:p>
        </p:txBody>
      </p:sp>
      <p:sp>
        <p:nvSpPr>
          <p:cNvPr id="5" name="TextBox 4">
            <a:extLst>
              <a:ext uri="{FF2B5EF4-FFF2-40B4-BE49-F238E27FC236}">
                <a16:creationId xmlns:a16="http://schemas.microsoft.com/office/drawing/2014/main" id="{BE79CCC6-CDD7-4C89-AEE1-6E011C2273AC}"/>
              </a:ext>
            </a:extLst>
          </p:cNvPr>
          <p:cNvSpPr txBox="1"/>
          <p:nvPr/>
        </p:nvSpPr>
        <p:spPr>
          <a:xfrm>
            <a:off x="76200" y="990600"/>
            <a:ext cx="8991600"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Elevator Industry-Related Electrical Hazards</a:t>
            </a:r>
          </a:p>
        </p:txBody>
      </p:sp>
      <p:sp>
        <p:nvSpPr>
          <p:cNvPr id="7" name="TextBox 6">
            <a:extLst>
              <a:ext uri="{FF2B5EF4-FFF2-40B4-BE49-F238E27FC236}">
                <a16:creationId xmlns:a16="http://schemas.microsoft.com/office/drawing/2014/main" id="{96D579AC-B8A7-454C-B661-35A83C247E8D}"/>
              </a:ext>
            </a:extLst>
          </p:cNvPr>
          <p:cNvSpPr txBox="1"/>
          <p:nvPr/>
        </p:nvSpPr>
        <p:spPr>
          <a:xfrm>
            <a:off x="304800" y="2377043"/>
            <a:ext cx="8534400"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a:ea typeface="+mn-ea"/>
                <a:cs typeface="+mn-cs"/>
              </a:rPr>
              <a:t>Even though as an Elevator Constructor you may not be operating this equipment outside of the building, you should be aware of the potential for these accidents to happen. </a:t>
            </a:r>
          </a:p>
        </p:txBody>
      </p:sp>
      <p:sp>
        <p:nvSpPr>
          <p:cNvPr id="9" name="TextBox 8">
            <a:extLst>
              <a:ext uri="{FF2B5EF4-FFF2-40B4-BE49-F238E27FC236}">
                <a16:creationId xmlns:a16="http://schemas.microsoft.com/office/drawing/2014/main" id="{1FE74B78-A425-483D-BD09-836B61807FA0}"/>
              </a:ext>
            </a:extLst>
          </p:cNvPr>
          <p:cNvSpPr txBox="1"/>
          <p:nvPr/>
        </p:nvSpPr>
        <p:spPr>
          <a:xfrm>
            <a:off x="304800" y="5147750"/>
            <a:ext cx="8534400"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a:ea typeface="+mn-ea"/>
                <a:cs typeface="+mn-cs"/>
              </a:rPr>
              <a:t>Remember, simply being in the vicinity of a piece of equipment that becomes energized could cause you injury. </a:t>
            </a:r>
          </a:p>
        </p:txBody>
      </p:sp>
      <p:sp>
        <p:nvSpPr>
          <p:cNvPr id="4" name="TextBox 3">
            <a:extLst>
              <a:ext uri="{FF2B5EF4-FFF2-40B4-BE49-F238E27FC236}">
                <a16:creationId xmlns:a16="http://schemas.microsoft.com/office/drawing/2014/main" id="{86C4257C-EF6F-47D1-827C-B0B0120ADABA}"/>
              </a:ext>
            </a:extLst>
          </p:cNvPr>
          <p:cNvSpPr txBox="1"/>
          <p:nvPr/>
        </p:nvSpPr>
        <p:spPr>
          <a:xfrm>
            <a:off x="304800" y="3947062"/>
            <a:ext cx="8089266" cy="830997"/>
          </a:xfrm>
          <a:prstGeom prst="rect">
            <a:avLst/>
          </a:prstGeom>
          <a:noFill/>
        </p:spPr>
        <p:txBody>
          <a:bodyPr wrap="none" rtlCol="0">
            <a:spAutoFit/>
          </a:bodyPr>
          <a:lstStyle/>
          <a:p>
            <a:r>
              <a:rPr lang="en-US" sz="2400">
                <a:latin typeface="Franklin Gothic Medium" panose="020B0603020102020204" pitchFamily="34" charset="0"/>
              </a:rPr>
              <a:t>A crane that becomes energized from overhead power lines </a:t>
            </a:r>
          </a:p>
          <a:p>
            <a:r>
              <a:rPr lang="en-US" sz="2400">
                <a:latin typeface="Franklin Gothic Medium" panose="020B0603020102020204" pitchFamily="34" charset="0"/>
              </a:rPr>
              <a:t>could energize the load or any crane attachments. </a:t>
            </a:r>
          </a:p>
        </p:txBody>
      </p:sp>
    </p:spTree>
    <p:extLst>
      <p:ext uri="{BB962C8B-B14F-4D97-AF65-F5344CB8AC3E}">
        <p14:creationId xmlns:p14="http://schemas.microsoft.com/office/powerpoint/2010/main" val="539835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13</a:t>
            </a:fld>
            <a:endParaRPr lang="en-US" altLang="en-US"/>
          </a:p>
        </p:txBody>
      </p:sp>
      <p:sp>
        <p:nvSpPr>
          <p:cNvPr id="5" name="TextBox 4">
            <a:extLst>
              <a:ext uri="{FF2B5EF4-FFF2-40B4-BE49-F238E27FC236}">
                <a16:creationId xmlns:a16="http://schemas.microsoft.com/office/drawing/2014/main" id="{B8877D32-D400-49D1-8959-86D1FE4D12CB}"/>
              </a:ext>
            </a:extLst>
          </p:cNvPr>
          <p:cNvSpPr txBox="1"/>
          <p:nvPr/>
        </p:nvSpPr>
        <p:spPr>
          <a:xfrm>
            <a:off x="228600" y="990600"/>
            <a:ext cx="8686800" cy="1200329"/>
          </a:xfrm>
          <a:prstGeom prst="rect">
            <a:avLst/>
          </a:prstGeom>
          <a:noFill/>
        </p:spPr>
        <p:txBody>
          <a:bodyPr wrap="square">
            <a:spAutoFit/>
          </a:bodyPr>
          <a:lstStyle/>
          <a:p>
            <a:pPr algn="ctr"/>
            <a:r>
              <a:rPr kumimoji="0" lang="en-US" sz="3600" b="0" i="0" u="none" strike="noStrike" kern="1200" cap="none" spc="0" normalizeH="0" baseline="0" noProof="0">
                <a:ln>
                  <a:noFill/>
                </a:ln>
                <a:solidFill>
                  <a:prstClr val="black"/>
                </a:solidFill>
                <a:effectLst/>
                <a:uLnTx/>
                <a:uFillTx/>
                <a:latin typeface="Franklin Gothic Heavy" pitchFamily="34" charset="0"/>
                <a:ea typeface="+mj-ea"/>
                <a:cs typeface="+mj-cs"/>
              </a:rPr>
              <a:t>Working Around Temporary </a:t>
            </a:r>
            <a:br>
              <a:rPr kumimoji="0" lang="en-US" sz="3600" b="0" i="0" u="none" strike="noStrike" kern="1200" cap="none" spc="0" normalizeH="0" baseline="0" noProof="0">
                <a:ln>
                  <a:noFill/>
                </a:ln>
                <a:solidFill>
                  <a:prstClr val="black"/>
                </a:solidFill>
                <a:effectLst/>
                <a:uLnTx/>
                <a:uFillTx/>
                <a:latin typeface="Franklin Gothic Heavy" pitchFamily="34" charset="0"/>
                <a:ea typeface="+mj-ea"/>
                <a:cs typeface="+mj-cs"/>
              </a:rPr>
            </a:br>
            <a:r>
              <a:rPr kumimoji="0" lang="en-US" sz="3600" b="0" i="0" u="none" strike="noStrike" kern="1200" cap="none" spc="0" normalizeH="0" baseline="0" noProof="0">
                <a:ln>
                  <a:noFill/>
                </a:ln>
                <a:solidFill>
                  <a:prstClr val="black"/>
                </a:solidFill>
                <a:effectLst/>
                <a:uLnTx/>
                <a:uFillTx/>
                <a:latin typeface="Franklin Gothic Heavy" pitchFamily="34" charset="0"/>
                <a:ea typeface="+mj-ea"/>
                <a:cs typeface="+mj-cs"/>
              </a:rPr>
              <a:t>Electrical Circuits on Job Sites</a:t>
            </a:r>
            <a:endParaRPr lang="en-US"/>
          </a:p>
        </p:txBody>
      </p:sp>
      <p:sp>
        <p:nvSpPr>
          <p:cNvPr id="7" name="TextBox 6">
            <a:extLst>
              <a:ext uri="{FF2B5EF4-FFF2-40B4-BE49-F238E27FC236}">
                <a16:creationId xmlns:a16="http://schemas.microsoft.com/office/drawing/2014/main" id="{8160EA4D-5D7D-48AF-8FDB-7C65EF56351E}"/>
              </a:ext>
            </a:extLst>
          </p:cNvPr>
          <p:cNvSpPr txBox="1"/>
          <p:nvPr/>
        </p:nvSpPr>
        <p:spPr>
          <a:xfrm>
            <a:off x="304800" y="3704797"/>
            <a:ext cx="4572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GFCIs</a:t>
            </a:r>
          </a:p>
        </p:txBody>
      </p:sp>
      <p:sp>
        <p:nvSpPr>
          <p:cNvPr id="9" name="TextBox 8">
            <a:extLst>
              <a:ext uri="{FF2B5EF4-FFF2-40B4-BE49-F238E27FC236}">
                <a16:creationId xmlns:a16="http://schemas.microsoft.com/office/drawing/2014/main" id="{AFAA34E5-ED12-47EB-A7EB-0253C8BE3466}"/>
              </a:ext>
            </a:extLst>
          </p:cNvPr>
          <p:cNvSpPr txBox="1"/>
          <p:nvPr/>
        </p:nvSpPr>
        <p:spPr>
          <a:xfrm>
            <a:off x="304800" y="4393189"/>
            <a:ext cx="4572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Assured equipment grounding</a:t>
            </a:r>
          </a:p>
        </p:txBody>
      </p:sp>
      <p:sp>
        <p:nvSpPr>
          <p:cNvPr id="11" name="TextBox 10">
            <a:extLst>
              <a:ext uri="{FF2B5EF4-FFF2-40B4-BE49-F238E27FC236}">
                <a16:creationId xmlns:a16="http://schemas.microsoft.com/office/drawing/2014/main" id="{DBD635E5-CB96-496C-A6B7-A18F19F5B078}"/>
              </a:ext>
            </a:extLst>
          </p:cNvPr>
          <p:cNvSpPr txBox="1"/>
          <p:nvPr/>
        </p:nvSpPr>
        <p:spPr>
          <a:xfrm>
            <a:off x="316992" y="5081581"/>
            <a:ext cx="4572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Extension cords</a:t>
            </a:r>
          </a:p>
        </p:txBody>
      </p:sp>
      <p:sp>
        <p:nvSpPr>
          <p:cNvPr id="13" name="TextBox 12">
            <a:extLst>
              <a:ext uri="{FF2B5EF4-FFF2-40B4-BE49-F238E27FC236}">
                <a16:creationId xmlns:a16="http://schemas.microsoft.com/office/drawing/2014/main" id="{4227CEFF-2BC0-444E-A671-EB897D0A9980}"/>
              </a:ext>
            </a:extLst>
          </p:cNvPr>
          <p:cNvSpPr txBox="1"/>
          <p:nvPr/>
        </p:nvSpPr>
        <p:spPr>
          <a:xfrm>
            <a:off x="320040" y="5709247"/>
            <a:ext cx="4572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Electrical panel boxes</a:t>
            </a:r>
          </a:p>
        </p:txBody>
      </p:sp>
      <p:sp>
        <p:nvSpPr>
          <p:cNvPr id="15" name="TextBox 14">
            <a:extLst>
              <a:ext uri="{FF2B5EF4-FFF2-40B4-BE49-F238E27FC236}">
                <a16:creationId xmlns:a16="http://schemas.microsoft.com/office/drawing/2014/main" id="{96653CF2-D2A5-44F3-A585-5D1F86112338}"/>
              </a:ext>
            </a:extLst>
          </p:cNvPr>
          <p:cNvSpPr txBox="1"/>
          <p:nvPr/>
        </p:nvSpPr>
        <p:spPr>
          <a:xfrm>
            <a:off x="304800" y="2489195"/>
            <a:ext cx="6019800" cy="830997"/>
          </a:xfrm>
          <a:prstGeom prst="rect">
            <a:avLst/>
          </a:prstGeom>
          <a:noFill/>
        </p:spPr>
        <p:txBody>
          <a:bodyPr wrap="square">
            <a:spAutoFit/>
          </a:bodyPr>
          <a:lstStyle/>
          <a:p>
            <a:pPr marR="0" lvl="0" algn="l" defTabSz="914400" rtl="0" eaLnBrk="1" fontAlgn="auto" latinLnBrk="0" hangingPunct="1">
              <a:lnSpc>
                <a:spcPct val="100000"/>
              </a:lnSpc>
              <a:spcBef>
                <a:spcPct val="20000"/>
              </a:spcBef>
              <a:spcAft>
                <a:spcPts val="1200"/>
              </a:spcAft>
              <a:buClrTx/>
              <a:buSzTx/>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We will discuss four specific topics regarding temporary construction wiring:</a:t>
            </a:r>
          </a:p>
        </p:txBody>
      </p:sp>
    </p:spTree>
    <p:extLst>
      <p:ext uri="{BB962C8B-B14F-4D97-AF65-F5344CB8AC3E}">
        <p14:creationId xmlns:p14="http://schemas.microsoft.com/office/powerpoint/2010/main" val="1971909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14</a:t>
            </a:fld>
            <a:endParaRPr lang="en-US" altLang="en-US"/>
          </a:p>
        </p:txBody>
      </p:sp>
      <p:sp>
        <p:nvSpPr>
          <p:cNvPr id="5" name="TextBox 4">
            <a:extLst>
              <a:ext uri="{FF2B5EF4-FFF2-40B4-BE49-F238E27FC236}">
                <a16:creationId xmlns:a16="http://schemas.microsoft.com/office/drawing/2014/main" id="{8704106D-8609-4496-BE3A-484482009FF7}"/>
              </a:ext>
            </a:extLst>
          </p:cNvPr>
          <p:cNvSpPr txBox="1"/>
          <p:nvPr/>
        </p:nvSpPr>
        <p:spPr>
          <a:xfrm>
            <a:off x="190500" y="1066800"/>
            <a:ext cx="8763000" cy="646331"/>
          </a:xfrm>
          <a:prstGeom prst="rect">
            <a:avLst/>
          </a:prstGeom>
          <a:noFill/>
        </p:spPr>
        <p:txBody>
          <a:bodyPr wrap="square">
            <a:spAutoFit/>
          </a:bodyPr>
          <a:lstStyle/>
          <a:p>
            <a:r>
              <a:rPr kumimoji="0" lang="en-US" sz="3600" b="0" i="0" u="none" strike="noStrike" kern="1200" cap="none" spc="0" normalizeH="0" baseline="0" noProof="0">
                <a:ln>
                  <a:noFill/>
                </a:ln>
                <a:solidFill>
                  <a:prstClr val="black"/>
                </a:solidFill>
                <a:effectLst/>
                <a:uLnTx/>
                <a:uFillTx/>
                <a:latin typeface="Franklin Gothic Heavy" pitchFamily="34" charset="0"/>
                <a:ea typeface="+mj-ea"/>
                <a:cs typeface="+mj-cs"/>
              </a:rPr>
              <a:t>Ground Fault Circuit Interrupters  (GFCI)</a:t>
            </a:r>
            <a:endParaRPr lang="en-US"/>
          </a:p>
        </p:txBody>
      </p:sp>
      <p:sp>
        <p:nvSpPr>
          <p:cNvPr id="7" name="TextBox 6">
            <a:extLst>
              <a:ext uri="{FF2B5EF4-FFF2-40B4-BE49-F238E27FC236}">
                <a16:creationId xmlns:a16="http://schemas.microsoft.com/office/drawing/2014/main" id="{8072F2D1-65F4-4BFC-B9BA-769AEDC2B065}"/>
              </a:ext>
            </a:extLst>
          </p:cNvPr>
          <p:cNvSpPr txBox="1"/>
          <p:nvPr/>
        </p:nvSpPr>
        <p:spPr>
          <a:xfrm>
            <a:off x="190500" y="1941731"/>
            <a:ext cx="4572000" cy="978729"/>
          </a:xfrm>
          <a:prstGeom prst="rect">
            <a:avLst/>
          </a:prstGeom>
          <a:noFill/>
        </p:spPr>
        <p:txBody>
          <a:bodyPr wrap="square">
            <a:spAutoFit/>
          </a:bodyPr>
          <a:lstStyle/>
          <a:p>
            <a:pPr marL="342900" marR="0" lvl="0" indent="-342900" algn="l" defTabSz="914400" rtl="0" eaLnBrk="1" fontAlgn="auto" latinLnBrk="0" hangingPunct="1">
              <a:lnSpc>
                <a:spcPct val="8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Protect workers from shock </a:t>
            </a:r>
            <a:b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b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by limiting duration of electrical shock</a:t>
            </a:r>
            <a:r>
              <a:rPr kumimoji="0" lang="en-US" sz="1800" b="0" i="0" u="none" strike="noStrike" kern="1200" cap="none" spc="0" normalizeH="0" baseline="0" noProof="0">
                <a:ln>
                  <a:noFill/>
                </a:ln>
                <a:solidFill>
                  <a:prstClr val="black"/>
                </a:solidFill>
                <a:effectLst/>
                <a:uLnTx/>
                <a:uFillTx/>
                <a:latin typeface="Franklin Gothic Medium" pitchFamily="34" charset="0"/>
                <a:ea typeface="+mn-ea"/>
                <a:cs typeface="+mn-cs"/>
              </a:rPr>
              <a:t>*</a:t>
            </a:r>
            <a:endPar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endParaRPr>
          </a:p>
        </p:txBody>
      </p:sp>
      <p:sp>
        <p:nvSpPr>
          <p:cNvPr id="9" name="TextBox 8">
            <a:extLst>
              <a:ext uri="{FF2B5EF4-FFF2-40B4-BE49-F238E27FC236}">
                <a16:creationId xmlns:a16="http://schemas.microsoft.com/office/drawing/2014/main" id="{A2921883-E023-428E-86F2-E2B41B62DB7B}"/>
              </a:ext>
            </a:extLst>
          </p:cNvPr>
          <p:cNvSpPr txBox="1"/>
          <p:nvPr/>
        </p:nvSpPr>
        <p:spPr>
          <a:xfrm>
            <a:off x="208788" y="3142964"/>
            <a:ext cx="4572000" cy="978729"/>
          </a:xfrm>
          <a:prstGeom prst="rect">
            <a:avLst/>
          </a:prstGeom>
          <a:noFill/>
        </p:spPr>
        <p:txBody>
          <a:bodyPr wrap="square">
            <a:spAutoFit/>
          </a:bodyPr>
          <a:lstStyle/>
          <a:p>
            <a:pPr marL="342900" marR="0" lvl="0" indent="-342900" algn="l" defTabSz="914400" rtl="0" eaLnBrk="1" fontAlgn="auto" latinLnBrk="0" hangingPunct="1">
              <a:lnSpc>
                <a:spcPct val="8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Monitor the difference in current between the hot and neutral wires</a:t>
            </a:r>
          </a:p>
        </p:txBody>
      </p:sp>
      <p:sp>
        <p:nvSpPr>
          <p:cNvPr id="11" name="TextBox 10">
            <a:extLst>
              <a:ext uri="{FF2B5EF4-FFF2-40B4-BE49-F238E27FC236}">
                <a16:creationId xmlns:a16="http://schemas.microsoft.com/office/drawing/2014/main" id="{230E2143-1517-47CD-B864-5750301A44B8}"/>
              </a:ext>
            </a:extLst>
          </p:cNvPr>
          <p:cNvSpPr txBox="1"/>
          <p:nvPr/>
        </p:nvSpPr>
        <p:spPr>
          <a:xfrm>
            <a:off x="208788" y="4344197"/>
            <a:ext cx="4572000" cy="978729"/>
          </a:xfrm>
          <a:prstGeom prst="rect">
            <a:avLst/>
          </a:prstGeom>
          <a:noFill/>
        </p:spPr>
        <p:txBody>
          <a:bodyPr wrap="square">
            <a:spAutoFit/>
          </a:bodyPr>
          <a:lstStyle/>
          <a:p>
            <a:pPr marL="342900" marR="0" lvl="0" indent="-342900" algn="l" defTabSz="914400" rtl="0" eaLnBrk="1" fontAlgn="auto" latinLnBrk="0" hangingPunct="1">
              <a:lnSpc>
                <a:spcPct val="8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Trip between 4-6 mA and shut off electricity in 1/40th of a second</a:t>
            </a:r>
          </a:p>
        </p:txBody>
      </p:sp>
      <p:sp>
        <p:nvSpPr>
          <p:cNvPr id="13" name="TextBox 12">
            <a:extLst>
              <a:ext uri="{FF2B5EF4-FFF2-40B4-BE49-F238E27FC236}">
                <a16:creationId xmlns:a16="http://schemas.microsoft.com/office/drawing/2014/main" id="{91A869EC-1AB0-4E85-A103-FADC6CD7D0B4}"/>
              </a:ext>
            </a:extLst>
          </p:cNvPr>
          <p:cNvSpPr txBox="1"/>
          <p:nvPr/>
        </p:nvSpPr>
        <p:spPr>
          <a:xfrm>
            <a:off x="208788" y="5545430"/>
            <a:ext cx="4572000" cy="978729"/>
          </a:xfrm>
          <a:prstGeom prst="rect">
            <a:avLst/>
          </a:prstGeom>
          <a:noFill/>
        </p:spPr>
        <p:txBody>
          <a:bodyPr wrap="square">
            <a:spAutoFit/>
          </a:bodyPr>
          <a:lstStyle/>
          <a:p>
            <a:pPr marL="342900" marR="0" lvl="0" indent="-342900" algn="l" defTabSz="914400" rtl="0" eaLnBrk="1" fontAlgn="auto" latinLnBrk="0" hangingPunct="1">
              <a:lnSpc>
                <a:spcPct val="8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Must be used on all 120 volt, single-phase 15 and 20 amp receptacles</a:t>
            </a:r>
          </a:p>
        </p:txBody>
      </p:sp>
      <p:pic>
        <p:nvPicPr>
          <p:cNvPr id="15" name="Picture 14">
            <a:extLst>
              <a:ext uri="{FF2B5EF4-FFF2-40B4-BE49-F238E27FC236}">
                <a16:creationId xmlns:a16="http://schemas.microsoft.com/office/drawing/2014/main" id="{AF190399-CFEC-4455-B6FE-A614AADEC9FC}"/>
              </a:ext>
            </a:extLst>
          </p:cNvPr>
          <p:cNvPicPr>
            <a:picLocks noChangeAspect="1"/>
          </p:cNvPicPr>
          <p:nvPr/>
        </p:nvPicPr>
        <p:blipFill>
          <a:blip r:embed="rId3"/>
          <a:stretch>
            <a:fillRect/>
          </a:stretch>
        </p:blipFill>
        <p:spPr>
          <a:xfrm>
            <a:off x="5181600" y="1713131"/>
            <a:ext cx="3075813" cy="2170349"/>
          </a:xfrm>
          <a:prstGeom prst="rect">
            <a:avLst/>
          </a:prstGeom>
        </p:spPr>
      </p:pic>
      <p:pic>
        <p:nvPicPr>
          <p:cNvPr id="3074" name="Picture 2" descr="Image result for picture of portable gfci">
            <a:extLst>
              <a:ext uri="{FF2B5EF4-FFF2-40B4-BE49-F238E27FC236}">
                <a16:creationId xmlns:a16="http://schemas.microsoft.com/office/drawing/2014/main" id="{BC388A6F-7E52-415B-A6F3-8F3B6B9273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4238957"/>
            <a:ext cx="3050862" cy="2285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0256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15</a:t>
            </a:fld>
            <a:endParaRPr lang="en-US" altLang="en-US"/>
          </a:p>
        </p:txBody>
      </p:sp>
      <p:sp>
        <p:nvSpPr>
          <p:cNvPr id="5" name="TextBox 4">
            <a:extLst>
              <a:ext uri="{FF2B5EF4-FFF2-40B4-BE49-F238E27FC236}">
                <a16:creationId xmlns:a16="http://schemas.microsoft.com/office/drawing/2014/main" id="{19E371B6-ABC2-4FC6-A8A5-43E48A08C600}"/>
              </a:ext>
            </a:extLst>
          </p:cNvPr>
          <p:cNvSpPr txBox="1"/>
          <p:nvPr/>
        </p:nvSpPr>
        <p:spPr>
          <a:xfrm>
            <a:off x="381000" y="1066800"/>
            <a:ext cx="4572000" cy="1200329"/>
          </a:xfrm>
          <a:prstGeom prst="rect">
            <a:avLst/>
          </a:prstGeom>
          <a:noFill/>
        </p:spPr>
        <p:txBody>
          <a:bodyPr wrap="square">
            <a:spAutoFit/>
          </a:bodyPr>
          <a:lstStyle/>
          <a:p>
            <a:r>
              <a:rPr kumimoji="0" lang="en-US" sz="3600" b="0" i="0" u="none" strike="noStrike" kern="1200" cap="none" spc="0" normalizeH="0" baseline="0" noProof="0">
                <a:ln>
                  <a:noFill/>
                </a:ln>
                <a:solidFill>
                  <a:prstClr val="black"/>
                </a:solidFill>
                <a:effectLst/>
                <a:uLnTx/>
                <a:uFillTx/>
                <a:latin typeface="Franklin Gothic Heavy" pitchFamily="34" charset="0"/>
                <a:ea typeface="+mj-ea"/>
                <a:cs typeface="+mj-cs"/>
              </a:rPr>
              <a:t>Assured Equipment </a:t>
            </a:r>
            <a:br>
              <a:rPr kumimoji="0" lang="en-US" sz="3600" b="0" i="0" u="none" strike="noStrike" kern="1200" cap="none" spc="0" normalizeH="0" baseline="0" noProof="0">
                <a:ln>
                  <a:noFill/>
                </a:ln>
                <a:solidFill>
                  <a:prstClr val="black"/>
                </a:solidFill>
                <a:effectLst/>
                <a:uLnTx/>
                <a:uFillTx/>
                <a:latin typeface="Franklin Gothic Heavy" pitchFamily="34" charset="0"/>
                <a:ea typeface="+mj-ea"/>
                <a:cs typeface="+mj-cs"/>
              </a:rPr>
            </a:br>
            <a:r>
              <a:rPr kumimoji="0" lang="en-US" sz="3600" b="0" i="0" u="none" strike="noStrike" kern="1200" cap="none" spc="0" normalizeH="0" baseline="0" noProof="0">
                <a:ln>
                  <a:noFill/>
                </a:ln>
                <a:solidFill>
                  <a:prstClr val="black"/>
                </a:solidFill>
                <a:effectLst/>
                <a:uLnTx/>
                <a:uFillTx/>
                <a:latin typeface="Franklin Gothic Heavy" pitchFamily="34" charset="0"/>
                <a:ea typeface="+mj-ea"/>
                <a:cs typeface="+mj-cs"/>
              </a:rPr>
              <a:t>Grounding Program</a:t>
            </a:r>
            <a:endParaRPr lang="en-US"/>
          </a:p>
        </p:txBody>
      </p:sp>
      <p:sp>
        <p:nvSpPr>
          <p:cNvPr id="7" name="TextBox 6">
            <a:extLst>
              <a:ext uri="{FF2B5EF4-FFF2-40B4-BE49-F238E27FC236}">
                <a16:creationId xmlns:a16="http://schemas.microsoft.com/office/drawing/2014/main" id="{C4689410-D009-40B7-BA1E-7059FB3AF66F}"/>
              </a:ext>
            </a:extLst>
          </p:cNvPr>
          <p:cNvSpPr txBox="1"/>
          <p:nvPr/>
        </p:nvSpPr>
        <p:spPr>
          <a:xfrm>
            <a:off x="381000" y="2495729"/>
            <a:ext cx="4572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Required If GFCIs are not used </a:t>
            </a:r>
          </a:p>
        </p:txBody>
      </p:sp>
      <p:sp>
        <p:nvSpPr>
          <p:cNvPr id="9" name="TextBox 8">
            <a:extLst>
              <a:ext uri="{FF2B5EF4-FFF2-40B4-BE49-F238E27FC236}">
                <a16:creationId xmlns:a16="http://schemas.microsoft.com/office/drawing/2014/main" id="{A05CA33C-93E3-4C1A-95BE-EA0F495CEE96}"/>
              </a:ext>
            </a:extLst>
          </p:cNvPr>
          <p:cNvSpPr txBox="1"/>
          <p:nvPr/>
        </p:nvSpPr>
        <p:spPr>
          <a:xfrm>
            <a:off x="374904" y="3500735"/>
            <a:ext cx="5111496"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Inspection </a:t>
            </a:r>
            <a:r>
              <a:rPr lang="en-US" sz="2400">
                <a:solidFill>
                  <a:prstClr val="black"/>
                </a:solidFill>
                <a:latin typeface="Franklin Gothic Medium" pitchFamily="34" charset="0"/>
              </a:rPr>
              <a:t>ensures</a:t>
            </a: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 your protection</a:t>
            </a:r>
          </a:p>
        </p:txBody>
      </p:sp>
      <p:sp>
        <p:nvSpPr>
          <p:cNvPr id="13" name="TextBox 12">
            <a:extLst>
              <a:ext uri="{FF2B5EF4-FFF2-40B4-BE49-F238E27FC236}">
                <a16:creationId xmlns:a16="http://schemas.microsoft.com/office/drawing/2014/main" id="{865BF456-E4AC-4AF0-A4A9-5C57A55D1EAE}"/>
              </a:ext>
            </a:extLst>
          </p:cNvPr>
          <p:cNvSpPr txBox="1"/>
          <p:nvPr/>
        </p:nvSpPr>
        <p:spPr>
          <a:xfrm>
            <a:off x="374904" y="4494693"/>
            <a:ext cx="4572000" cy="1569660"/>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The most common color-coding system uses these colors to indicate inspection has been done </a:t>
            </a:r>
          </a:p>
        </p:txBody>
      </p:sp>
      <p:sp>
        <p:nvSpPr>
          <p:cNvPr id="14" name="Rectangle 7">
            <a:extLst>
              <a:ext uri="{FF2B5EF4-FFF2-40B4-BE49-F238E27FC236}">
                <a16:creationId xmlns:a16="http://schemas.microsoft.com/office/drawing/2014/main" id="{FBFE3AF0-3F9E-4D35-A261-1ACE6D8A39A6}"/>
              </a:ext>
            </a:extLst>
          </p:cNvPr>
          <p:cNvSpPr>
            <a:spLocks noChangeArrowheads="1"/>
          </p:cNvSpPr>
          <p:nvPr/>
        </p:nvSpPr>
        <p:spPr bwMode="auto">
          <a:xfrm>
            <a:off x="6172200" y="5355336"/>
            <a:ext cx="1295400" cy="1295400"/>
          </a:xfrm>
          <a:prstGeom prst="rect">
            <a:avLst/>
          </a:prstGeom>
          <a:solidFill>
            <a:srgbClr val="FF6600"/>
          </a:solidFill>
          <a:ln w="9525">
            <a:noFill/>
            <a:miter lim="800000"/>
            <a:headEnd/>
            <a:tailEnd/>
          </a:ln>
          <a:effectLst>
            <a:outerShdw blurRad="76200" dir="18900000" sy="23000" kx="-1200000" algn="bl" rotWithShape="0">
              <a:prstClr val="black">
                <a:alpha val="20000"/>
              </a:prstClr>
            </a:outerShdw>
          </a:effectLst>
          <a:scene3d>
            <a:camera prst="orthographicFront"/>
            <a:lightRig rig="threePt" dir="t"/>
          </a:scene3d>
          <a:sp3d>
            <a:bevelT w="165100" prst="coolSlant"/>
          </a:sp3d>
        </p:spPr>
        <p:txBody>
          <a:bodyPr wrap="none" anchor="ctr"/>
          <a:lstStyle/>
          <a:p>
            <a:pPr algn="ctr" eaLnBrk="1" fontAlgn="auto" hangingPunct="1">
              <a:spcBef>
                <a:spcPts val="0"/>
              </a:spcBef>
              <a:spcAft>
                <a:spcPts val="0"/>
              </a:spcAft>
            </a:pPr>
            <a:r>
              <a:rPr lang="en-US" sz="2400">
                <a:solidFill>
                  <a:prstClr val="black"/>
                </a:solidFill>
                <a:latin typeface="Franklin Gothic Book" panose="020B0503020102020204"/>
              </a:rPr>
              <a:t>Fall</a:t>
            </a:r>
          </a:p>
        </p:txBody>
      </p:sp>
      <p:sp>
        <p:nvSpPr>
          <p:cNvPr id="15" name="Rectangle 6">
            <a:extLst>
              <a:ext uri="{FF2B5EF4-FFF2-40B4-BE49-F238E27FC236}">
                <a16:creationId xmlns:a16="http://schemas.microsoft.com/office/drawing/2014/main" id="{729F2C9A-84F4-44A3-B304-815AB6762A0C}"/>
              </a:ext>
            </a:extLst>
          </p:cNvPr>
          <p:cNvSpPr>
            <a:spLocks noChangeArrowheads="1"/>
          </p:cNvSpPr>
          <p:nvPr/>
        </p:nvSpPr>
        <p:spPr bwMode="auto">
          <a:xfrm>
            <a:off x="6553200" y="3962400"/>
            <a:ext cx="1295400" cy="1295400"/>
          </a:xfrm>
          <a:prstGeom prst="rect">
            <a:avLst/>
          </a:prstGeom>
          <a:solidFill>
            <a:srgbClr val="FF0000"/>
          </a:solidFill>
          <a:ln w="9525">
            <a:noFill/>
            <a:miter lim="800000"/>
            <a:headEnd/>
            <a:tailEnd/>
          </a:ln>
          <a:effectLst>
            <a:outerShdw blurRad="76200" dir="18900000" sy="23000" kx="-1200000" algn="bl" rotWithShape="0">
              <a:prstClr val="black">
                <a:alpha val="20000"/>
              </a:prstClr>
            </a:outerShdw>
          </a:effectLst>
          <a:scene3d>
            <a:camera prst="orthographicFront"/>
            <a:lightRig rig="threePt" dir="t"/>
          </a:scene3d>
          <a:sp3d>
            <a:bevelT w="165100" prst="coolSlant"/>
          </a:sp3d>
        </p:spPr>
        <p:txBody>
          <a:bodyPr wrap="none" anchor="ctr"/>
          <a:lstStyle/>
          <a:p>
            <a:pPr algn="ctr" eaLnBrk="1" fontAlgn="auto" hangingPunct="1">
              <a:spcBef>
                <a:spcPts val="0"/>
              </a:spcBef>
              <a:spcAft>
                <a:spcPts val="0"/>
              </a:spcAft>
            </a:pPr>
            <a:r>
              <a:rPr lang="en-US" sz="2400">
                <a:solidFill>
                  <a:prstClr val="black"/>
                </a:solidFill>
                <a:latin typeface="Franklin Gothic Book" panose="020B0503020102020204"/>
              </a:rPr>
              <a:t>Summer</a:t>
            </a:r>
          </a:p>
        </p:txBody>
      </p:sp>
      <p:sp>
        <p:nvSpPr>
          <p:cNvPr id="16" name="Rectangle 5">
            <a:extLst>
              <a:ext uri="{FF2B5EF4-FFF2-40B4-BE49-F238E27FC236}">
                <a16:creationId xmlns:a16="http://schemas.microsoft.com/office/drawing/2014/main" id="{AD037C90-4E3A-4DAA-AFC3-86DBF171B8CB}"/>
              </a:ext>
            </a:extLst>
          </p:cNvPr>
          <p:cNvSpPr>
            <a:spLocks noChangeArrowheads="1"/>
          </p:cNvSpPr>
          <p:nvPr/>
        </p:nvSpPr>
        <p:spPr bwMode="auto">
          <a:xfrm>
            <a:off x="6172200" y="2590800"/>
            <a:ext cx="1295400" cy="1295400"/>
          </a:xfrm>
          <a:prstGeom prst="rect">
            <a:avLst/>
          </a:prstGeom>
          <a:solidFill>
            <a:srgbClr val="008000"/>
          </a:solidFill>
          <a:ln w="9525">
            <a:noFill/>
            <a:miter lim="800000"/>
            <a:headEnd/>
            <a:tailEnd/>
          </a:ln>
          <a:effectLst>
            <a:outerShdw blurRad="76200" dir="18900000" sy="23000" kx="-1200000" algn="bl" rotWithShape="0">
              <a:prstClr val="black">
                <a:alpha val="20000"/>
              </a:prstClr>
            </a:outerShdw>
          </a:effectLst>
          <a:scene3d>
            <a:camera prst="orthographicFront"/>
            <a:lightRig rig="threePt" dir="t"/>
          </a:scene3d>
          <a:sp3d>
            <a:bevelT w="165100" prst="coolSlant"/>
          </a:sp3d>
        </p:spPr>
        <p:txBody>
          <a:bodyPr wrap="none" anchor="ctr"/>
          <a:lstStyle/>
          <a:p>
            <a:pPr algn="ctr" eaLnBrk="1" fontAlgn="auto" hangingPunct="1">
              <a:spcBef>
                <a:spcPts val="0"/>
              </a:spcBef>
              <a:spcAft>
                <a:spcPts val="0"/>
              </a:spcAft>
            </a:pPr>
            <a:r>
              <a:rPr lang="en-US" sz="2400">
                <a:solidFill>
                  <a:prstClr val="black"/>
                </a:solidFill>
                <a:latin typeface="Franklin Gothic Book" panose="020B0503020102020204"/>
              </a:rPr>
              <a:t>Spring</a:t>
            </a:r>
          </a:p>
        </p:txBody>
      </p:sp>
      <p:sp>
        <p:nvSpPr>
          <p:cNvPr id="17" name="Rectangle 4">
            <a:extLst>
              <a:ext uri="{FF2B5EF4-FFF2-40B4-BE49-F238E27FC236}">
                <a16:creationId xmlns:a16="http://schemas.microsoft.com/office/drawing/2014/main" id="{79664BED-3959-4ABA-A707-5A6620285679}"/>
              </a:ext>
            </a:extLst>
          </p:cNvPr>
          <p:cNvSpPr>
            <a:spLocks noChangeArrowheads="1"/>
          </p:cNvSpPr>
          <p:nvPr/>
        </p:nvSpPr>
        <p:spPr bwMode="auto">
          <a:xfrm>
            <a:off x="6553200" y="1188784"/>
            <a:ext cx="1295400" cy="1295400"/>
          </a:xfrm>
          <a:prstGeom prst="rect">
            <a:avLst/>
          </a:prstGeom>
          <a:solidFill>
            <a:sysClr val="window" lastClr="FFFFFF"/>
          </a:solidFill>
          <a:ln w="9525">
            <a:solidFill>
              <a:sysClr val="windowText" lastClr="000000"/>
            </a:solidFill>
            <a:miter lim="800000"/>
            <a:headEnd/>
            <a:tailEnd/>
          </a:ln>
          <a:effectLst>
            <a:outerShdw blurRad="76200" dir="18900000" sy="23000" kx="-1200000" algn="bl" rotWithShape="0">
              <a:prstClr val="black">
                <a:alpha val="20000"/>
              </a:prstClr>
            </a:outerShdw>
          </a:effectLst>
          <a:scene3d>
            <a:camera prst="orthographicFront"/>
            <a:lightRig rig="threePt" dir="t"/>
          </a:scene3d>
          <a:sp3d>
            <a:bevelT w="165100" prst="coolSlant"/>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prstClr val="black"/>
                </a:solidFill>
                <a:effectLst/>
                <a:uLnTx/>
                <a:uFillTx/>
                <a:latin typeface="Franklin Gothic Book" panose="020B0503020102020204"/>
              </a:rPr>
              <a:t>Winter</a:t>
            </a:r>
          </a:p>
        </p:txBody>
      </p:sp>
    </p:spTree>
    <p:extLst>
      <p:ext uri="{BB962C8B-B14F-4D97-AF65-F5344CB8AC3E}">
        <p14:creationId xmlns:p14="http://schemas.microsoft.com/office/powerpoint/2010/main" val="1084738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P spid="14" grpId="0" animBg="1"/>
      <p:bldP spid="15" grpId="0"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16</a:t>
            </a:fld>
            <a:endParaRPr lang="en-US" altLang="en-US"/>
          </a:p>
        </p:txBody>
      </p:sp>
      <p:sp>
        <p:nvSpPr>
          <p:cNvPr id="5" name="TextBox 4">
            <a:extLst>
              <a:ext uri="{FF2B5EF4-FFF2-40B4-BE49-F238E27FC236}">
                <a16:creationId xmlns:a16="http://schemas.microsoft.com/office/drawing/2014/main" id="{5D97BC92-6224-4E5E-8324-4FAEBAD403E3}"/>
              </a:ext>
            </a:extLst>
          </p:cNvPr>
          <p:cNvSpPr txBox="1"/>
          <p:nvPr/>
        </p:nvSpPr>
        <p:spPr>
          <a:xfrm>
            <a:off x="609600" y="838200"/>
            <a:ext cx="4572000" cy="646331"/>
          </a:xfrm>
          <a:prstGeom prst="rect">
            <a:avLst/>
          </a:prstGeom>
          <a:noFill/>
        </p:spPr>
        <p:txBody>
          <a:bodyPr wrap="square">
            <a:spAutoFit/>
          </a:bodyPr>
          <a:lstStyle/>
          <a:p>
            <a:r>
              <a:rPr kumimoji="0" lang="en-US" sz="3600" b="0" i="0" u="none" strike="noStrike" kern="1200" cap="none" spc="0" normalizeH="0" baseline="0" noProof="0">
                <a:ln>
                  <a:noFill/>
                </a:ln>
                <a:solidFill>
                  <a:prstClr val="black"/>
                </a:solidFill>
                <a:effectLst/>
                <a:uLnTx/>
                <a:uFillTx/>
                <a:latin typeface="Franklin Gothic Heavy" pitchFamily="34" charset="0"/>
                <a:ea typeface="+mj-ea"/>
                <a:cs typeface="+mj-cs"/>
              </a:rPr>
              <a:t>Extension Cords </a:t>
            </a:r>
            <a:endParaRPr lang="en-US"/>
          </a:p>
        </p:txBody>
      </p:sp>
      <p:sp>
        <p:nvSpPr>
          <p:cNvPr id="7" name="TextBox 6">
            <a:extLst>
              <a:ext uri="{FF2B5EF4-FFF2-40B4-BE49-F238E27FC236}">
                <a16:creationId xmlns:a16="http://schemas.microsoft.com/office/drawing/2014/main" id="{3FD09F1F-783F-4C8C-9521-85BF88DD4053}"/>
              </a:ext>
            </a:extLst>
          </p:cNvPr>
          <p:cNvSpPr txBox="1"/>
          <p:nvPr/>
        </p:nvSpPr>
        <p:spPr>
          <a:xfrm>
            <a:off x="375666" y="1484531"/>
            <a:ext cx="4572000" cy="492443"/>
          </a:xfrm>
          <a:prstGeom prst="rect">
            <a:avLst/>
          </a:prstGeom>
          <a:noFill/>
        </p:spPr>
        <p:txBody>
          <a:bodyPr wrap="square">
            <a:spAutoFit/>
          </a:bodyPr>
          <a:lstStyle/>
          <a:p>
            <a:pPr marL="457200" indent="-457200">
              <a:buFont typeface="Arial" panose="020B0604020202020204" pitchFamily="34" charset="0"/>
              <a:buChar char="•"/>
            </a:pPr>
            <a:r>
              <a:rPr kumimoji="0" lang="en-US" sz="2600" b="0" i="0" u="none" strike="noStrike" kern="1200" cap="none" spc="0" normalizeH="0" baseline="0" noProof="0">
                <a:ln>
                  <a:noFill/>
                </a:ln>
                <a:solidFill>
                  <a:prstClr val="black"/>
                </a:solidFill>
                <a:effectLst/>
                <a:uLnTx/>
                <a:uFillTx/>
                <a:latin typeface="Franklin Gothic Medium" pitchFamily="34" charset="0"/>
                <a:ea typeface="+mn-ea"/>
                <a:cs typeface="+mn-cs"/>
              </a:rPr>
              <a:t>Inspect your cords</a:t>
            </a:r>
            <a:endParaRPr lang="en-US"/>
          </a:p>
        </p:txBody>
      </p:sp>
      <p:sp>
        <p:nvSpPr>
          <p:cNvPr id="9" name="TextBox 8">
            <a:extLst>
              <a:ext uri="{FF2B5EF4-FFF2-40B4-BE49-F238E27FC236}">
                <a16:creationId xmlns:a16="http://schemas.microsoft.com/office/drawing/2014/main" id="{B6802896-D30B-4DB3-9F22-A21A4CC0A382}"/>
              </a:ext>
            </a:extLst>
          </p:cNvPr>
          <p:cNvSpPr txBox="1"/>
          <p:nvPr/>
        </p:nvSpPr>
        <p:spPr>
          <a:xfrm>
            <a:off x="375666" y="1976974"/>
            <a:ext cx="4572000" cy="892552"/>
          </a:xfrm>
          <a:prstGeom prst="rect">
            <a:avLst/>
          </a:prstGeom>
          <a:noFill/>
        </p:spPr>
        <p:txBody>
          <a:bodyPr wrap="square">
            <a:spAutoFit/>
          </a:bodyPr>
          <a:lstStyle/>
          <a:p>
            <a:pPr marL="457200" indent="-457200">
              <a:buFont typeface="Arial" panose="020B0604020202020204" pitchFamily="34" charset="0"/>
              <a:buChar char="•"/>
            </a:pPr>
            <a:r>
              <a:rPr lang="en-US" sz="2600">
                <a:solidFill>
                  <a:prstClr val="black"/>
                </a:solidFill>
                <a:latin typeface="Franklin Gothic Medium" pitchFamily="34" charset="0"/>
              </a:rPr>
              <a:t>Ensure the insulation isn’t damaged</a:t>
            </a:r>
            <a:endParaRPr lang="en-US"/>
          </a:p>
        </p:txBody>
      </p:sp>
      <p:pic>
        <p:nvPicPr>
          <p:cNvPr id="10" name="Picture 3" descr="Flexible cord with worn insulation">
            <a:extLst>
              <a:ext uri="{FF2B5EF4-FFF2-40B4-BE49-F238E27FC236}">
                <a16:creationId xmlns:a16="http://schemas.microsoft.com/office/drawing/2014/main" id="{FBFBF459-69D5-4DEF-B33F-D9F297820667}"/>
              </a:ext>
            </a:extLst>
          </p:cNvPr>
          <p:cNvPicPr>
            <a:picLocks noChangeAspect="1" noChangeArrowheads="1"/>
          </p:cNvPicPr>
          <p:nvPr/>
        </p:nvPicPr>
        <p:blipFill>
          <a:blip r:embed="rId3" cstate="print"/>
          <a:srcRect l="11594"/>
          <a:stretch>
            <a:fillRect/>
          </a:stretch>
        </p:blipFill>
        <p:spPr bwMode="auto">
          <a:xfrm>
            <a:off x="5391150" y="948274"/>
            <a:ext cx="2324100" cy="2057400"/>
          </a:xfrm>
          <a:prstGeom prst="rect">
            <a:avLst/>
          </a:prstGeom>
          <a:ln>
            <a:noFill/>
          </a:ln>
          <a:effectLst>
            <a:outerShdw blurRad="292100" dist="139700" dir="2700000" algn="tl" rotWithShape="0">
              <a:srgbClr val="333333">
                <a:alpha val="65000"/>
              </a:srgbClr>
            </a:outerShdw>
          </a:effectLst>
        </p:spPr>
      </p:pic>
      <p:sp>
        <p:nvSpPr>
          <p:cNvPr id="12" name="TextBox 11">
            <a:extLst>
              <a:ext uri="{FF2B5EF4-FFF2-40B4-BE49-F238E27FC236}">
                <a16:creationId xmlns:a16="http://schemas.microsoft.com/office/drawing/2014/main" id="{C42D0AF4-B80F-44C3-B09D-EC4D5F7A2DB5}"/>
              </a:ext>
            </a:extLst>
          </p:cNvPr>
          <p:cNvSpPr txBox="1"/>
          <p:nvPr/>
        </p:nvSpPr>
        <p:spPr>
          <a:xfrm>
            <a:off x="375666" y="2794523"/>
            <a:ext cx="4572000" cy="892552"/>
          </a:xfrm>
          <a:prstGeom prst="rect">
            <a:avLst/>
          </a:prstGeom>
          <a:noFill/>
        </p:spPr>
        <p:txBody>
          <a:bodyPr wrap="square">
            <a:spAutoFit/>
          </a:bodyPr>
          <a:lstStyle/>
          <a:p>
            <a:pPr marL="457200" marR="0" lvl="0" indent="-457200" algn="l" defTabSz="914400" rtl="0" eaLnBrk="1" fontAlgn="auto" latinLnBrk="0" hangingPunct="1">
              <a:lnSpc>
                <a:spcPct val="100000"/>
              </a:lnSpc>
              <a:spcBef>
                <a:spcPts val="0"/>
              </a:spcBef>
              <a:spcAft>
                <a:spcPts val="1200"/>
              </a:spcAft>
              <a:buClrTx/>
              <a:buSzTx/>
              <a:buFont typeface="Arial" pitchFamily="34" charset="0"/>
              <a:buChar char="•"/>
              <a:tabLst/>
              <a:defRPr/>
            </a:pPr>
            <a:r>
              <a:rPr lang="en-US" sz="2600">
                <a:solidFill>
                  <a:prstClr val="black"/>
                </a:solidFill>
                <a:latin typeface="Franklin Gothic Medium" pitchFamily="34" charset="0"/>
              </a:rPr>
              <a:t>Confirm the g</a:t>
            </a:r>
            <a:r>
              <a:rPr kumimoji="0" lang="en-US" sz="2600" b="0" i="0" u="none" strike="noStrike" kern="1200" cap="none" spc="0" normalizeH="0" baseline="0" noProof="0">
                <a:ln>
                  <a:noFill/>
                </a:ln>
                <a:solidFill>
                  <a:prstClr val="black"/>
                </a:solidFill>
                <a:effectLst/>
                <a:uLnTx/>
                <a:uFillTx/>
                <a:latin typeface="Franklin Gothic Medium" pitchFamily="34" charset="0"/>
                <a:ea typeface="+mn-ea"/>
                <a:cs typeface="+mn-cs"/>
              </a:rPr>
              <a:t>rounding prong is intact</a:t>
            </a:r>
          </a:p>
        </p:txBody>
      </p:sp>
      <p:pic>
        <p:nvPicPr>
          <p:cNvPr id="13" name="Picture 12" descr="missingpin">
            <a:extLst>
              <a:ext uri="{FF2B5EF4-FFF2-40B4-BE49-F238E27FC236}">
                <a16:creationId xmlns:a16="http://schemas.microsoft.com/office/drawing/2014/main" id="{B5458B00-9E9C-4757-9613-F3A943B1800D}"/>
              </a:ext>
            </a:extLst>
          </p:cNvPr>
          <p:cNvPicPr>
            <a:picLocks noChangeAspect="1" noChangeArrowheads="1"/>
          </p:cNvPicPr>
          <p:nvPr/>
        </p:nvPicPr>
        <p:blipFill>
          <a:blip r:embed="rId4" cstate="print"/>
          <a:srcRect/>
          <a:stretch>
            <a:fillRect/>
          </a:stretch>
        </p:blipFill>
        <p:spPr bwMode="auto">
          <a:xfrm rot="5400000">
            <a:off x="5104020" y="3184133"/>
            <a:ext cx="1828800" cy="1714500"/>
          </a:xfrm>
          <a:prstGeom prst="rect">
            <a:avLst/>
          </a:prstGeom>
          <a:noFill/>
        </p:spPr>
      </p:pic>
      <p:sp>
        <p:nvSpPr>
          <p:cNvPr id="15" name="TextBox 14">
            <a:extLst>
              <a:ext uri="{FF2B5EF4-FFF2-40B4-BE49-F238E27FC236}">
                <a16:creationId xmlns:a16="http://schemas.microsoft.com/office/drawing/2014/main" id="{55BC8314-D326-455C-BADA-7EAAB9FDC7CC}"/>
              </a:ext>
            </a:extLst>
          </p:cNvPr>
          <p:cNvSpPr txBox="1"/>
          <p:nvPr/>
        </p:nvSpPr>
        <p:spPr>
          <a:xfrm>
            <a:off x="392142" y="3710477"/>
            <a:ext cx="4572000" cy="1292662"/>
          </a:xfrm>
          <a:prstGeom prst="rect">
            <a:avLst/>
          </a:prstGeom>
          <a:noFill/>
        </p:spPr>
        <p:txBody>
          <a:bodyPr wrap="square">
            <a:spAutoFit/>
          </a:bodyPr>
          <a:lstStyle/>
          <a:p>
            <a:pPr marL="457200" marR="0" lvl="0" indent="-457200" algn="l" defTabSz="914400" rtl="0" eaLnBrk="1" fontAlgn="auto" latinLnBrk="0" hangingPunct="1">
              <a:lnSpc>
                <a:spcPct val="100000"/>
              </a:lnSpc>
              <a:spcBef>
                <a:spcPts val="0"/>
              </a:spcBef>
              <a:spcAft>
                <a:spcPts val="1200"/>
              </a:spcAft>
              <a:buClrTx/>
              <a:buSzTx/>
              <a:buFont typeface="Arial" pitchFamily="34" charset="0"/>
              <a:buChar char="•"/>
              <a:tabLst/>
              <a:defRPr/>
            </a:pPr>
            <a:r>
              <a:rPr kumimoji="0" lang="en-US" sz="2600" b="0" i="0" u="none" strike="noStrike" kern="1200" cap="none" spc="0" normalizeH="0" baseline="0" noProof="0">
                <a:ln>
                  <a:noFill/>
                </a:ln>
                <a:solidFill>
                  <a:prstClr val="black"/>
                </a:solidFill>
                <a:effectLst/>
                <a:uLnTx/>
                <a:uFillTx/>
                <a:latin typeface="Franklin Gothic Medium" pitchFamily="34" charset="0"/>
                <a:ea typeface="+mn-ea"/>
                <a:cs typeface="+mn-cs"/>
              </a:rPr>
              <a:t>Don’t run cords through windows, doors, or holes in a wall without protection</a:t>
            </a:r>
          </a:p>
        </p:txBody>
      </p:sp>
      <p:pic>
        <p:nvPicPr>
          <p:cNvPr id="16" name="Picture 4">
            <a:extLst>
              <a:ext uri="{FF2B5EF4-FFF2-40B4-BE49-F238E27FC236}">
                <a16:creationId xmlns:a16="http://schemas.microsoft.com/office/drawing/2014/main" id="{43924B73-8BD5-4951-A17F-C88D420CFE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62800" y="3171375"/>
            <a:ext cx="1714500" cy="2139778"/>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6507F3EF-EFF5-4DF9-91D4-96C024A22DEF}"/>
              </a:ext>
            </a:extLst>
          </p:cNvPr>
          <p:cNvSpPr txBox="1"/>
          <p:nvPr/>
        </p:nvSpPr>
        <p:spPr>
          <a:xfrm>
            <a:off x="392142" y="5026541"/>
            <a:ext cx="4572000" cy="1819472"/>
          </a:xfrm>
          <a:prstGeom prst="rect">
            <a:avLst/>
          </a:prstGeom>
          <a:noFill/>
        </p:spPr>
        <p:txBody>
          <a:bodyPr wrap="square">
            <a:spAutoFit/>
          </a:bodyPr>
          <a:lstStyle/>
          <a:p>
            <a:pPr marL="457200" marR="0" lvl="0" indent="-457200" algn="l" defTabSz="914400" rtl="0" eaLnBrk="1" fontAlgn="auto" latinLnBrk="0" hangingPunct="1">
              <a:lnSpc>
                <a:spcPct val="110000"/>
              </a:lnSpc>
              <a:spcBef>
                <a:spcPts val="0"/>
              </a:spcBef>
              <a:spcAft>
                <a:spcPts val="1200"/>
              </a:spcAft>
              <a:buClrTx/>
              <a:buSzTx/>
              <a:buFont typeface="Arial" pitchFamily="34" charset="0"/>
              <a:buChar char="•"/>
              <a:tabLst/>
              <a:defRPr/>
            </a:pPr>
            <a:r>
              <a:rPr kumimoji="0" lang="en-US" sz="2600" b="0" i="0" u="none" strike="noStrike" kern="1200" cap="none" spc="0" normalizeH="0" baseline="0" noProof="0">
                <a:ln>
                  <a:noFill/>
                </a:ln>
                <a:solidFill>
                  <a:prstClr val="black"/>
                </a:solidFill>
                <a:effectLst/>
                <a:uLnTx/>
                <a:uFillTx/>
                <a:latin typeface="Franklin Gothic Medium" pitchFamily="34" charset="0"/>
                <a:ea typeface="+mn-ea"/>
                <a:cs typeface="+mn-cs"/>
              </a:rPr>
              <a:t>Should be labeled and must be 3-wire type designed for hard or extra hard use</a:t>
            </a:r>
          </a:p>
        </p:txBody>
      </p:sp>
      <p:pic>
        <p:nvPicPr>
          <p:cNvPr id="19" name="Picture 4" descr="Service rating marked on the side of a flexible cord">
            <a:extLst>
              <a:ext uri="{FF2B5EF4-FFF2-40B4-BE49-F238E27FC236}">
                <a16:creationId xmlns:a16="http://schemas.microsoft.com/office/drawing/2014/main" id="{28971908-3A62-4B2E-924E-A158B8285197}"/>
              </a:ext>
            </a:extLst>
          </p:cNvPr>
          <p:cNvPicPr>
            <a:picLocks noChangeAspect="1" noChangeArrowheads="1"/>
          </p:cNvPicPr>
          <p:nvPr/>
        </p:nvPicPr>
        <p:blipFill>
          <a:blip r:embed="rId6" cstate="print"/>
          <a:srcRect/>
          <a:stretch>
            <a:fillRect/>
          </a:stretch>
        </p:blipFill>
        <p:spPr bwMode="auto">
          <a:xfrm>
            <a:off x="5264833" y="5032851"/>
            <a:ext cx="1714500" cy="1416144"/>
          </a:xfrm>
          <a:prstGeom prst="rect">
            <a:avLst/>
          </a:prstGeom>
          <a:ln>
            <a:noFill/>
          </a:ln>
          <a:effectLst>
            <a:outerShdw blurRad="292100" dist="139700" dir="2700000" algn="tl" rotWithShape="0">
              <a:srgbClr val="333333">
                <a:alpha val="65000"/>
              </a:srgbClr>
            </a:outerShdw>
          </a:effectLst>
        </p:spPr>
      </p:pic>
      <p:pic>
        <p:nvPicPr>
          <p:cNvPr id="20" name="Picture 19" descr="Elec extension cord heavy duty markings.jpg">
            <a:extLst>
              <a:ext uri="{FF2B5EF4-FFF2-40B4-BE49-F238E27FC236}">
                <a16:creationId xmlns:a16="http://schemas.microsoft.com/office/drawing/2014/main" id="{083B886E-EBA7-42FF-80C4-C8FE5FE4D97C}"/>
              </a:ext>
            </a:extLst>
          </p:cNvPr>
          <p:cNvPicPr>
            <a:picLocks noChangeAspect="1"/>
          </p:cNvPicPr>
          <p:nvPr/>
        </p:nvPicPr>
        <p:blipFill>
          <a:blip r:embed="rId7" cstate="print">
            <a:clrChange>
              <a:clrFrom>
                <a:srgbClr val="A6A6A6"/>
              </a:clrFrom>
              <a:clrTo>
                <a:srgbClr val="A6A6A6">
                  <a:alpha val="0"/>
                </a:srgbClr>
              </a:clrTo>
            </a:clrChange>
          </a:blip>
          <a:srcRect l="25000" t="27509" r="13889" b="20011"/>
          <a:stretch>
            <a:fillRect/>
          </a:stretch>
        </p:blipFill>
        <p:spPr>
          <a:xfrm>
            <a:off x="5851867" y="6095422"/>
            <a:ext cx="2438400" cy="775855"/>
          </a:xfrm>
          <a:prstGeom prst="rect">
            <a:avLst/>
          </a:prstGeom>
        </p:spPr>
      </p:pic>
      <p:sp>
        <p:nvSpPr>
          <p:cNvPr id="21" name="Oval 20">
            <a:extLst>
              <a:ext uri="{FF2B5EF4-FFF2-40B4-BE49-F238E27FC236}">
                <a16:creationId xmlns:a16="http://schemas.microsoft.com/office/drawing/2014/main" id="{C97BA9CC-206E-40F5-B7B2-307086EB1843}"/>
              </a:ext>
            </a:extLst>
          </p:cNvPr>
          <p:cNvSpPr/>
          <p:nvPr/>
        </p:nvSpPr>
        <p:spPr>
          <a:xfrm>
            <a:off x="7362825" y="4425291"/>
            <a:ext cx="704850" cy="61225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3253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p:bldP spid="15" grpId="0"/>
      <p:bldP spid="18" grpId="0"/>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4" name="Picture 3">
            <a:extLst>
              <a:ext uri="{FF2B5EF4-FFF2-40B4-BE49-F238E27FC236}">
                <a16:creationId xmlns:a16="http://schemas.microsoft.com/office/drawing/2014/main" id="{6210E476-D2E9-49D2-BD6A-2C94F43DB9A5}"/>
              </a:ext>
            </a:extLst>
          </p:cNvPr>
          <p:cNvPicPr>
            <a:picLocks noChangeAspect="1"/>
          </p:cNvPicPr>
          <p:nvPr/>
        </p:nvPicPr>
        <p:blipFill>
          <a:blip r:embed="rId2"/>
          <a:stretch>
            <a:fillRect/>
          </a:stretch>
        </p:blipFill>
        <p:spPr>
          <a:xfrm>
            <a:off x="762000" y="2200685"/>
            <a:ext cx="7245433" cy="4282665"/>
          </a:xfrm>
          <a:prstGeom prst="rect">
            <a:avLst/>
          </a:prstGeom>
        </p:spPr>
      </p:pic>
      <p:sp>
        <p:nvSpPr>
          <p:cNvPr id="6" name="TextBox 5">
            <a:extLst>
              <a:ext uri="{FF2B5EF4-FFF2-40B4-BE49-F238E27FC236}">
                <a16:creationId xmlns:a16="http://schemas.microsoft.com/office/drawing/2014/main" id="{B569A66C-2E54-4DE4-BCE9-0AA42E6C69E3}"/>
              </a:ext>
            </a:extLst>
          </p:cNvPr>
          <p:cNvSpPr txBox="1"/>
          <p:nvPr/>
        </p:nvSpPr>
        <p:spPr>
          <a:xfrm>
            <a:off x="647699" y="1099491"/>
            <a:ext cx="7474033" cy="769441"/>
          </a:xfrm>
          <a:prstGeom prst="rect">
            <a:avLst/>
          </a:prstGeom>
          <a:noFill/>
        </p:spPr>
        <p:txBody>
          <a:bodyPr wrap="square">
            <a:spAutoFit/>
          </a:bodyPr>
          <a:lstStyle/>
          <a:p>
            <a:r>
              <a:rPr kumimoji="0" lang="en-US" altLang="en-US" sz="4400" b="1" i="0" u="none" strike="noStrike" kern="1200" cap="none" spc="0" normalizeH="0" baseline="0" noProof="0">
                <a:ln>
                  <a:noFill/>
                </a:ln>
                <a:solidFill>
                  <a:srgbClr val="000000"/>
                </a:solidFill>
                <a:effectLst>
                  <a:outerShdw blurRad="38100" dist="38100" dir="2700000" algn="tl">
                    <a:srgbClr val="C0C0C0"/>
                  </a:outerShdw>
                </a:effectLst>
                <a:uLnTx/>
                <a:uFillTx/>
                <a:latin typeface="Arial"/>
                <a:ea typeface="+mj-ea"/>
                <a:cs typeface="+mj-cs"/>
              </a:rPr>
              <a:t>Recognize Any Hazard(s)?</a:t>
            </a:r>
            <a:endParaRPr lang="en-US"/>
          </a:p>
        </p:txBody>
      </p:sp>
    </p:spTree>
    <p:extLst>
      <p:ext uri="{BB962C8B-B14F-4D97-AF65-F5344CB8AC3E}">
        <p14:creationId xmlns:p14="http://schemas.microsoft.com/office/powerpoint/2010/main" val="19406020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4" name="Picture 3">
            <a:extLst>
              <a:ext uri="{FF2B5EF4-FFF2-40B4-BE49-F238E27FC236}">
                <a16:creationId xmlns:a16="http://schemas.microsoft.com/office/drawing/2014/main" id="{CA7651B1-7305-43C7-864F-A74EB48A68FD}"/>
              </a:ext>
            </a:extLst>
          </p:cNvPr>
          <p:cNvPicPr>
            <a:picLocks noChangeAspect="1"/>
          </p:cNvPicPr>
          <p:nvPr/>
        </p:nvPicPr>
        <p:blipFill>
          <a:blip r:embed="rId2"/>
          <a:stretch>
            <a:fillRect/>
          </a:stretch>
        </p:blipFill>
        <p:spPr>
          <a:xfrm>
            <a:off x="304800" y="1822732"/>
            <a:ext cx="7779170" cy="4666714"/>
          </a:xfrm>
          <a:prstGeom prst="rect">
            <a:avLst/>
          </a:prstGeom>
        </p:spPr>
      </p:pic>
      <p:sp>
        <p:nvSpPr>
          <p:cNvPr id="6" name="TextBox 5">
            <a:extLst>
              <a:ext uri="{FF2B5EF4-FFF2-40B4-BE49-F238E27FC236}">
                <a16:creationId xmlns:a16="http://schemas.microsoft.com/office/drawing/2014/main" id="{E3997AAA-5CB3-4010-9F11-DB955320D083}"/>
              </a:ext>
            </a:extLst>
          </p:cNvPr>
          <p:cNvSpPr txBox="1"/>
          <p:nvPr/>
        </p:nvSpPr>
        <p:spPr>
          <a:xfrm>
            <a:off x="3546685" y="920523"/>
            <a:ext cx="1295400" cy="769441"/>
          </a:xfrm>
          <a:prstGeom prst="rect">
            <a:avLst/>
          </a:prstGeom>
          <a:noFill/>
        </p:spPr>
        <p:txBody>
          <a:bodyPr wrap="square">
            <a:spAutoFit/>
          </a:bodyPr>
          <a:lstStyle/>
          <a:p>
            <a:r>
              <a:rPr kumimoji="0" lang="en-US" altLang="en-US" sz="44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a:ea typeface="+mj-ea"/>
                <a:cs typeface="+mj-cs"/>
              </a:rPr>
              <a:t>Yes</a:t>
            </a:r>
            <a:endParaRPr lang="en-US"/>
          </a:p>
        </p:txBody>
      </p:sp>
      <p:pic>
        <p:nvPicPr>
          <p:cNvPr id="7" name="Picture 6">
            <a:extLst>
              <a:ext uri="{FF2B5EF4-FFF2-40B4-BE49-F238E27FC236}">
                <a16:creationId xmlns:a16="http://schemas.microsoft.com/office/drawing/2014/main" id="{161EA70D-FA33-403A-B295-C78011334F83}"/>
              </a:ext>
            </a:extLst>
          </p:cNvPr>
          <p:cNvPicPr>
            <a:picLocks noChangeAspect="1"/>
          </p:cNvPicPr>
          <p:nvPr/>
        </p:nvPicPr>
        <p:blipFill>
          <a:blip r:embed="rId3"/>
          <a:stretch>
            <a:fillRect/>
          </a:stretch>
        </p:blipFill>
        <p:spPr>
          <a:xfrm>
            <a:off x="4114800" y="3328861"/>
            <a:ext cx="3865647" cy="3093653"/>
          </a:xfrm>
          <a:prstGeom prst="rect">
            <a:avLst/>
          </a:prstGeom>
        </p:spPr>
      </p:pic>
    </p:spTree>
    <p:extLst>
      <p:ext uri="{BB962C8B-B14F-4D97-AF65-F5344CB8AC3E}">
        <p14:creationId xmlns:p14="http://schemas.microsoft.com/office/powerpoint/2010/main" val="34079361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Number Placeholder 4">
            <a:extLst>
              <a:ext uri="{FF2B5EF4-FFF2-40B4-BE49-F238E27FC236}">
                <a16:creationId xmlns:a16="http://schemas.microsoft.com/office/drawing/2014/main" id="{A1198DC2-A2E0-48C6-AF1E-E7B2D8D6445B}"/>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542E8C9-7E80-447C-A101-6CA28B520330}" type="slidenum">
              <a:rPr lang="en-US" altLang="en-US"/>
              <a:pPr/>
              <a:t>19</a:t>
            </a:fld>
            <a:endParaRPr lang="en-US" altLang="en-US"/>
          </a:p>
        </p:txBody>
      </p:sp>
      <p:sp>
        <p:nvSpPr>
          <p:cNvPr id="98306" name="Rectangle 2">
            <a:extLst>
              <a:ext uri="{FF2B5EF4-FFF2-40B4-BE49-F238E27FC236}">
                <a16:creationId xmlns:a16="http://schemas.microsoft.com/office/drawing/2014/main" id="{FB76581E-BF16-4BE3-9A72-8E7F3AE363E7}"/>
              </a:ext>
            </a:extLst>
          </p:cNvPr>
          <p:cNvSpPr>
            <a:spLocks noGrp="1" noChangeArrowheads="1"/>
          </p:cNvSpPr>
          <p:nvPr>
            <p:ph type="title"/>
          </p:nvPr>
        </p:nvSpPr>
        <p:spPr/>
        <p:txBody>
          <a:bodyPr/>
          <a:lstStyle/>
          <a:p>
            <a:pPr eaLnBrk="1" hangingPunct="1">
              <a:defRPr/>
            </a:pPr>
            <a:r>
              <a:rPr lang="en-US" altLang="en-US"/>
              <a:t>Recognize Any Hazard(s)?</a:t>
            </a:r>
          </a:p>
        </p:txBody>
      </p:sp>
      <p:pic>
        <p:nvPicPr>
          <p:cNvPr id="64516" name="Picture 3">
            <a:extLst>
              <a:ext uri="{FF2B5EF4-FFF2-40B4-BE49-F238E27FC236}">
                <a16:creationId xmlns:a16="http://schemas.microsoft.com/office/drawing/2014/main" id="{AC24DAE5-B7AF-4A26-8B52-01750F3F3174}"/>
              </a:ext>
            </a:extLst>
          </p:cNvPr>
          <p:cNvPicPr>
            <a:picLocks noChangeArrowheads="1"/>
          </p:cNvPicPr>
          <p:nvPr/>
        </p:nvPicPr>
        <p:blipFill>
          <a:blip r:embed="rId2">
            <a:extLst>
              <a:ext uri="{28A0092B-C50C-407E-A947-70E740481C1C}">
                <a14:useLocalDpi xmlns:a14="http://schemas.microsoft.com/office/drawing/2010/main" val="0"/>
              </a:ext>
            </a:extLst>
          </a:blip>
          <a:srcRect t="7101" b="7452"/>
          <a:stretch>
            <a:fillRect/>
          </a:stretch>
        </p:blipFill>
        <p:spPr bwMode="auto">
          <a:xfrm>
            <a:off x="666750" y="1214438"/>
            <a:ext cx="7696200" cy="5127625"/>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2</a:t>
            </a:fld>
            <a:endParaRPr lang="en-US" altLang="en-US"/>
          </a:p>
        </p:txBody>
      </p:sp>
      <p:sp>
        <p:nvSpPr>
          <p:cNvPr id="5" name="TextBox 4">
            <a:extLst>
              <a:ext uri="{FF2B5EF4-FFF2-40B4-BE49-F238E27FC236}">
                <a16:creationId xmlns:a16="http://schemas.microsoft.com/office/drawing/2014/main" id="{A94C8C82-4F76-4979-9BFB-D30B049D57CF}"/>
              </a:ext>
            </a:extLst>
          </p:cNvPr>
          <p:cNvSpPr txBox="1"/>
          <p:nvPr/>
        </p:nvSpPr>
        <p:spPr>
          <a:xfrm>
            <a:off x="2286000" y="1243059"/>
            <a:ext cx="4572000" cy="769441"/>
          </a:xfrm>
          <a:prstGeom prst="rect">
            <a:avLst/>
          </a:prstGeom>
          <a:noFill/>
        </p:spPr>
        <p:txBody>
          <a:bodyPr wrap="square">
            <a:spAutoFit/>
          </a:bodyPr>
          <a:lstStyle/>
          <a:p>
            <a:pPr algn="ctr"/>
            <a:r>
              <a:rPr kumimoji="0" lang="en-US" sz="4400" b="1" i="0" u="none" strike="noStrike" kern="1200" cap="none" spc="0" normalizeH="0" baseline="0" noProof="0">
                <a:ln>
                  <a:noFill/>
                </a:ln>
                <a:solidFill>
                  <a:srgbClr val="000000"/>
                </a:solidFill>
                <a:effectLst>
                  <a:outerShdw blurRad="38100" dist="38100" dir="2700000" algn="tl">
                    <a:srgbClr val="C0C0C0"/>
                  </a:outerShdw>
                </a:effectLst>
                <a:uLnTx/>
                <a:uFillTx/>
                <a:latin typeface="Arial"/>
                <a:ea typeface="+mj-ea"/>
                <a:cs typeface="+mj-cs"/>
              </a:rPr>
              <a:t>Objectives</a:t>
            </a:r>
            <a:endParaRPr lang="en-US"/>
          </a:p>
        </p:txBody>
      </p:sp>
      <p:sp>
        <p:nvSpPr>
          <p:cNvPr id="9" name="TextBox 8">
            <a:extLst>
              <a:ext uri="{FF2B5EF4-FFF2-40B4-BE49-F238E27FC236}">
                <a16:creationId xmlns:a16="http://schemas.microsoft.com/office/drawing/2014/main" id="{FB5957F0-99DE-4DBA-AD4D-05140BB4B2FB}"/>
              </a:ext>
            </a:extLst>
          </p:cNvPr>
          <p:cNvSpPr txBox="1"/>
          <p:nvPr/>
        </p:nvSpPr>
        <p:spPr>
          <a:xfrm>
            <a:off x="533400" y="2514600"/>
            <a:ext cx="8077200" cy="3877985"/>
          </a:xfrm>
          <a:prstGeom prst="rect">
            <a:avLst/>
          </a:prstGeom>
          <a:noFill/>
        </p:spPr>
        <p:txBody>
          <a:bodyPr wrap="square">
            <a:spAutoFit/>
          </a:bodyPr>
          <a:lstStyle/>
          <a:p>
            <a:pPr marL="533400" indent="-533400" eaLnBrk="1" hangingPunct="1">
              <a:spcAft>
                <a:spcPts val="600"/>
              </a:spcAft>
              <a:buFont typeface="Wingdings" pitchFamily="2" charset="2"/>
              <a:buNone/>
              <a:defRPr/>
            </a:pPr>
            <a:r>
              <a:rPr lang="en-US" sz="2800"/>
              <a:t>By the end of the session students will be able to:</a:t>
            </a:r>
          </a:p>
          <a:p>
            <a:pPr marL="533400" indent="-533400" eaLnBrk="1" hangingPunct="1">
              <a:spcAft>
                <a:spcPts val="600"/>
              </a:spcAft>
              <a:buFont typeface="Wingdings" pitchFamily="2" charset="2"/>
              <a:buNone/>
              <a:defRPr/>
            </a:pPr>
            <a:br>
              <a:rPr lang="en-US" sz="2800"/>
            </a:br>
            <a:endParaRPr lang="en-US" sz="1200"/>
          </a:p>
          <a:p>
            <a:pPr marL="457200" indent="-457200" eaLnBrk="1" hangingPunct="1">
              <a:buFont typeface="Arial" panose="020B0604020202020204" pitchFamily="34" charset="0"/>
              <a:buChar char="•"/>
              <a:defRPr/>
            </a:pPr>
            <a:r>
              <a:rPr lang="en-US" sz="2800"/>
              <a:t>List common causes of electrical injuries.</a:t>
            </a:r>
          </a:p>
          <a:p>
            <a:pPr marL="0" indent="0" eaLnBrk="1" hangingPunct="1">
              <a:buFontTx/>
              <a:buNone/>
              <a:defRPr/>
            </a:pPr>
            <a:endParaRPr lang="en-US" sz="1400"/>
          </a:p>
          <a:p>
            <a:pPr marL="457200" indent="-457200" eaLnBrk="1" hangingPunct="1">
              <a:buFont typeface="Arial" panose="020B0604020202020204" pitchFamily="34" charset="0"/>
              <a:buChar char="•"/>
              <a:defRPr/>
            </a:pPr>
            <a:r>
              <a:rPr lang="en-US" sz="2800"/>
              <a:t>List ways to reduce exposure to electrical hazards.</a:t>
            </a:r>
          </a:p>
          <a:p>
            <a:pPr marL="0" indent="0" eaLnBrk="1" hangingPunct="1">
              <a:buFontTx/>
              <a:buNone/>
              <a:defRPr/>
            </a:pPr>
            <a:endParaRPr lang="en-US" sz="1400"/>
          </a:p>
          <a:p>
            <a:pPr marL="457200" indent="-457200" eaLnBrk="1" hangingPunct="1">
              <a:buFont typeface="Arial" panose="020B0604020202020204" pitchFamily="34" charset="0"/>
              <a:buChar char="•"/>
              <a:defRPr/>
            </a:pPr>
            <a:r>
              <a:rPr lang="en-US" sz="2800"/>
              <a:t>Describe what to do if a co-worker gets shocked.</a:t>
            </a:r>
          </a:p>
        </p:txBody>
      </p:sp>
    </p:spTree>
    <p:extLst>
      <p:ext uri="{BB962C8B-B14F-4D97-AF65-F5344CB8AC3E}">
        <p14:creationId xmlns:p14="http://schemas.microsoft.com/office/powerpoint/2010/main" val="38624280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Number Placeholder 4">
            <a:extLst>
              <a:ext uri="{FF2B5EF4-FFF2-40B4-BE49-F238E27FC236}">
                <a16:creationId xmlns:a16="http://schemas.microsoft.com/office/drawing/2014/main" id="{776E5FB4-22D5-481A-964F-448BD61AE9E5}"/>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C1C69B2-8BE0-45A6-A578-26F3FFBB0558}" type="slidenum">
              <a:rPr lang="en-US" altLang="en-US"/>
              <a:pPr/>
              <a:t>20</a:t>
            </a:fld>
            <a:endParaRPr lang="en-US" altLang="en-US"/>
          </a:p>
        </p:txBody>
      </p:sp>
      <p:sp>
        <p:nvSpPr>
          <p:cNvPr id="99330" name="Rectangle 2">
            <a:extLst>
              <a:ext uri="{FF2B5EF4-FFF2-40B4-BE49-F238E27FC236}">
                <a16:creationId xmlns:a16="http://schemas.microsoft.com/office/drawing/2014/main" id="{C820D8B5-493D-4DA8-8AC6-7E4083B5B0C8}"/>
              </a:ext>
            </a:extLst>
          </p:cNvPr>
          <p:cNvSpPr>
            <a:spLocks noGrp="1" noChangeArrowheads="1"/>
          </p:cNvSpPr>
          <p:nvPr>
            <p:ph type="title"/>
          </p:nvPr>
        </p:nvSpPr>
        <p:spPr/>
        <p:txBody>
          <a:bodyPr/>
          <a:lstStyle/>
          <a:p>
            <a:pPr eaLnBrk="1" hangingPunct="1">
              <a:defRPr/>
            </a:pPr>
            <a:r>
              <a:rPr lang="en-US" altLang="en-US">
                <a:solidFill>
                  <a:srgbClr val="FF0000"/>
                </a:solidFill>
              </a:rPr>
              <a:t>Yes</a:t>
            </a:r>
          </a:p>
        </p:txBody>
      </p:sp>
      <p:pic>
        <p:nvPicPr>
          <p:cNvPr id="65540" name="Picture 3">
            <a:extLst>
              <a:ext uri="{FF2B5EF4-FFF2-40B4-BE49-F238E27FC236}">
                <a16:creationId xmlns:a16="http://schemas.microsoft.com/office/drawing/2014/main" id="{BDBE645F-B91B-430B-A35C-D6285C6B3365}"/>
              </a:ext>
            </a:extLst>
          </p:cNvPr>
          <p:cNvPicPr>
            <a:picLocks noChangeArrowheads="1"/>
          </p:cNvPicPr>
          <p:nvPr/>
        </p:nvPicPr>
        <p:blipFill>
          <a:blip r:embed="rId3">
            <a:extLst>
              <a:ext uri="{28A0092B-C50C-407E-A947-70E740481C1C}">
                <a14:useLocalDpi xmlns:a14="http://schemas.microsoft.com/office/drawing/2010/main" val="0"/>
              </a:ext>
            </a:extLst>
          </a:blip>
          <a:srcRect t="7101" b="7452"/>
          <a:stretch>
            <a:fillRect/>
          </a:stretch>
        </p:blipFill>
        <p:spPr bwMode="auto">
          <a:xfrm>
            <a:off x="723900" y="1264571"/>
            <a:ext cx="7696200" cy="512762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65541" name="AutoShape 4">
            <a:extLst>
              <a:ext uri="{FF2B5EF4-FFF2-40B4-BE49-F238E27FC236}">
                <a16:creationId xmlns:a16="http://schemas.microsoft.com/office/drawing/2014/main" id="{28B393E0-2790-4D8E-A217-95E6227E6BA4}"/>
              </a:ext>
            </a:extLst>
          </p:cNvPr>
          <p:cNvSpPr>
            <a:spLocks noChangeArrowheads="1"/>
          </p:cNvSpPr>
          <p:nvPr/>
        </p:nvSpPr>
        <p:spPr bwMode="auto">
          <a:xfrm>
            <a:off x="5943600" y="3505200"/>
            <a:ext cx="2286000" cy="2514600"/>
          </a:xfrm>
          <a:prstGeom prst="wedgeRoundRectCallout">
            <a:avLst>
              <a:gd name="adj1" fmla="val -149653"/>
              <a:gd name="adj2" fmla="val -78306"/>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30000"/>
              </a:spcBef>
              <a:buClr>
                <a:srgbClr val="FFFFFF"/>
              </a:buClr>
              <a:buFont typeface="Times New Roman" panose="02020603050405020304" pitchFamily="18" charset="0"/>
              <a:buNone/>
            </a:pPr>
            <a:r>
              <a:rPr lang="en-US" altLang="en-US">
                <a:sym typeface="Times New Roman" panose="02020603050405020304" pitchFamily="18" charset="0"/>
              </a:rPr>
              <a:t>Flexible cords and cables may pass through doorways or other pinch points, if protection is provided to avoid damage</a:t>
            </a:r>
          </a:p>
          <a:p>
            <a:pPr algn="ctr" eaLnBrk="1" hangingPunct="1"/>
            <a:endParaRPr lang="en-US" altLang="en-US"/>
          </a:p>
        </p:txBody>
      </p:sp>
      <p:sp>
        <p:nvSpPr>
          <p:cNvPr id="2" name="TextBox 1">
            <a:extLst>
              <a:ext uri="{FF2B5EF4-FFF2-40B4-BE49-F238E27FC236}">
                <a16:creationId xmlns:a16="http://schemas.microsoft.com/office/drawing/2014/main" id="{F5E8169D-93C3-4527-B891-72863A181185}"/>
              </a:ext>
            </a:extLst>
          </p:cNvPr>
          <p:cNvSpPr txBox="1"/>
          <p:nvPr/>
        </p:nvSpPr>
        <p:spPr>
          <a:xfrm>
            <a:off x="1143000" y="1724664"/>
            <a:ext cx="3557384" cy="646331"/>
          </a:xfrm>
          <a:prstGeom prst="rect">
            <a:avLst/>
          </a:prstGeom>
          <a:noFill/>
        </p:spPr>
        <p:txBody>
          <a:bodyPr wrap="none" rtlCol="0">
            <a:spAutoFit/>
          </a:bodyPr>
          <a:lstStyle/>
          <a:p>
            <a:r>
              <a:rPr lang="en-US" b="1">
                <a:solidFill>
                  <a:srgbClr val="FFFF00"/>
                </a:solidFill>
              </a:rPr>
              <a:t>Is this foam really adequate to </a:t>
            </a:r>
          </a:p>
          <a:p>
            <a:r>
              <a:rPr lang="en-US" b="1">
                <a:solidFill>
                  <a:srgbClr val="FFFF00"/>
                </a:solidFill>
              </a:rPr>
              <a:t>protect this cord?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21</a:t>
            </a:fld>
            <a:endParaRPr lang="en-US" altLang="en-US"/>
          </a:p>
        </p:txBody>
      </p:sp>
      <p:sp>
        <p:nvSpPr>
          <p:cNvPr id="5" name="TextBox 4">
            <a:extLst>
              <a:ext uri="{FF2B5EF4-FFF2-40B4-BE49-F238E27FC236}">
                <a16:creationId xmlns:a16="http://schemas.microsoft.com/office/drawing/2014/main" id="{C651CBAD-1762-49BA-B252-B5AE56693FFE}"/>
              </a:ext>
            </a:extLst>
          </p:cNvPr>
          <p:cNvSpPr txBox="1"/>
          <p:nvPr/>
        </p:nvSpPr>
        <p:spPr>
          <a:xfrm>
            <a:off x="273377" y="1752600"/>
            <a:ext cx="2971800" cy="3970318"/>
          </a:xfrm>
          <a:prstGeom prst="rect">
            <a:avLst/>
          </a:prstGeom>
          <a:noFill/>
        </p:spPr>
        <p:txBody>
          <a:bodyPr wrap="square">
            <a:spAutoFit/>
          </a:bodyPr>
          <a:lstStyle/>
          <a:p>
            <a:r>
              <a:rPr lang="en-US" sz="3600" b="1">
                <a:latin typeface="+mj-lt"/>
              </a:rPr>
              <a:t>Always provide proper strain relief when hanging any type of cord. </a:t>
            </a:r>
            <a:endParaRPr lang="en-US" sz="3600">
              <a:latin typeface="+mj-lt"/>
            </a:endParaRPr>
          </a:p>
        </p:txBody>
      </p:sp>
      <p:pic>
        <p:nvPicPr>
          <p:cNvPr id="6" name="Picture 2">
            <a:extLst>
              <a:ext uri="{FF2B5EF4-FFF2-40B4-BE49-F238E27FC236}">
                <a16:creationId xmlns:a16="http://schemas.microsoft.com/office/drawing/2014/main" id="{A36229E3-43AA-4C79-848A-C8D22079DA2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304" t="36442" r="28896" b="11929"/>
          <a:stretch/>
        </p:blipFill>
        <p:spPr bwMode="auto">
          <a:xfrm>
            <a:off x="3450210" y="1091863"/>
            <a:ext cx="5420413" cy="5582836"/>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Arrow Connector 9">
            <a:extLst>
              <a:ext uri="{FF2B5EF4-FFF2-40B4-BE49-F238E27FC236}">
                <a16:creationId xmlns:a16="http://schemas.microsoft.com/office/drawing/2014/main" id="{ED2DDB5F-FC60-435D-B81B-CCFA279FC46B}"/>
              </a:ext>
            </a:extLst>
          </p:cNvPr>
          <p:cNvCxnSpPr/>
          <p:nvPr/>
        </p:nvCxnSpPr>
        <p:spPr>
          <a:xfrm>
            <a:off x="3352800" y="4114800"/>
            <a:ext cx="2667000" cy="106680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43399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22</a:t>
            </a:fld>
            <a:endParaRPr lang="en-US" altLang="en-US"/>
          </a:p>
        </p:txBody>
      </p:sp>
      <p:pic>
        <p:nvPicPr>
          <p:cNvPr id="4" name="Picture 1" descr="C:\Users\Spencer\Pictures\electical need j box1.png">
            <a:extLst>
              <a:ext uri="{FF2B5EF4-FFF2-40B4-BE49-F238E27FC236}">
                <a16:creationId xmlns:a16="http://schemas.microsoft.com/office/drawing/2014/main" id="{0F529FEB-591A-4905-9313-394EA5726B12}"/>
              </a:ext>
            </a:extLst>
          </p:cNvPr>
          <p:cNvPicPr>
            <a:picLocks noChangeAspect="1" noChangeArrowheads="1"/>
          </p:cNvPicPr>
          <p:nvPr/>
        </p:nvPicPr>
        <p:blipFill>
          <a:blip r:embed="rId3" cstate="print"/>
          <a:srcRect l="3684" t="5509" r="14375" b="10024"/>
          <a:stretch>
            <a:fillRect/>
          </a:stretch>
        </p:blipFill>
        <p:spPr bwMode="auto">
          <a:xfrm>
            <a:off x="4760976" y="1960601"/>
            <a:ext cx="4056688" cy="4287799"/>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E5ACDFFA-567F-4332-A66C-AECBC0986400}"/>
              </a:ext>
            </a:extLst>
          </p:cNvPr>
          <p:cNvSpPr txBox="1"/>
          <p:nvPr/>
        </p:nvSpPr>
        <p:spPr>
          <a:xfrm>
            <a:off x="457200" y="1076235"/>
            <a:ext cx="7543800" cy="646331"/>
          </a:xfrm>
          <a:prstGeom prst="rect">
            <a:avLst/>
          </a:prstGeom>
          <a:noFill/>
        </p:spPr>
        <p:txBody>
          <a:bodyPr wrap="square">
            <a:spAutoFit/>
          </a:bodyPr>
          <a:lstStyle/>
          <a:p>
            <a:r>
              <a:rPr kumimoji="0" lang="en-US" sz="3600" b="0" i="0" u="none" strike="noStrike" kern="1200" cap="none" spc="0" normalizeH="0" baseline="0" noProof="0">
                <a:ln>
                  <a:noFill/>
                </a:ln>
                <a:solidFill>
                  <a:prstClr val="black"/>
                </a:solidFill>
                <a:effectLst/>
                <a:uLnTx/>
                <a:uFillTx/>
                <a:latin typeface="Franklin Gothic Heavy" pitchFamily="34" charset="0"/>
                <a:ea typeface="+mj-ea"/>
                <a:cs typeface="+mj-cs"/>
              </a:rPr>
              <a:t>Temporary Wiring Hazards: </a:t>
            </a:r>
            <a:endParaRPr lang="en-US"/>
          </a:p>
        </p:txBody>
      </p:sp>
      <p:sp>
        <p:nvSpPr>
          <p:cNvPr id="8" name="TextBox 7">
            <a:extLst>
              <a:ext uri="{FF2B5EF4-FFF2-40B4-BE49-F238E27FC236}">
                <a16:creationId xmlns:a16="http://schemas.microsoft.com/office/drawing/2014/main" id="{2D55BABF-F871-4301-B898-0C2636452051}"/>
              </a:ext>
            </a:extLst>
          </p:cNvPr>
          <p:cNvSpPr txBox="1"/>
          <p:nvPr/>
        </p:nvSpPr>
        <p:spPr>
          <a:xfrm>
            <a:off x="152400" y="1984985"/>
            <a:ext cx="4230625" cy="1200329"/>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Wiring like this must </a:t>
            </a:r>
            <a:b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b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be protected in closed junction boxes.</a:t>
            </a:r>
          </a:p>
        </p:txBody>
      </p:sp>
      <p:sp>
        <p:nvSpPr>
          <p:cNvPr id="10" name="TextBox 9">
            <a:extLst>
              <a:ext uri="{FF2B5EF4-FFF2-40B4-BE49-F238E27FC236}">
                <a16:creationId xmlns:a16="http://schemas.microsoft.com/office/drawing/2014/main" id="{B2BD2418-6C51-42E5-8818-E9C3E0ED998B}"/>
              </a:ext>
            </a:extLst>
          </p:cNvPr>
          <p:cNvSpPr txBox="1"/>
          <p:nvPr/>
        </p:nvSpPr>
        <p:spPr>
          <a:xfrm>
            <a:off x="152400" y="3360003"/>
            <a:ext cx="4608576" cy="830997"/>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Exposed wires are an electric shock hazard.</a:t>
            </a:r>
          </a:p>
        </p:txBody>
      </p:sp>
      <p:sp>
        <p:nvSpPr>
          <p:cNvPr id="12" name="TextBox 11">
            <a:extLst>
              <a:ext uri="{FF2B5EF4-FFF2-40B4-BE49-F238E27FC236}">
                <a16:creationId xmlns:a16="http://schemas.microsoft.com/office/drawing/2014/main" id="{63506279-E316-4B64-8FC7-DA517055A5D7}"/>
              </a:ext>
            </a:extLst>
          </p:cNvPr>
          <p:cNvSpPr txBox="1"/>
          <p:nvPr/>
        </p:nvSpPr>
        <p:spPr>
          <a:xfrm>
            <a:off x="182880" y="4433101"/>
            <a:ext cx="4608576" cy="2308324"/>
          </a:xfrm>
          <a:prstGeom prst="rect">
            <a:avLst/>
          </a:prstGeom>
          <a:noFill/>
        </p:spPr>
        <p:txBody>
          <a:bodyPr wrap="square">
            <a:spAutoFit/>
          </a:bodyPr>
          <a:lstStyle/>
          <a:p>
            <a:pPr marL="342900" indent="-342900">
              <a:buFont typeface="Arial" panose="020B0604020202020204" pitchFamily="34" charset="0"/>
              <a:buChar cha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Even when properly wired, job site conditions change, and temporary electrical components can become unsafe from rough treatment over time</a:t>
            </a:r>
            <a:endParaRPr lang="en-US"/>
          </a:p>
        </p:txBody>
      </p:sp>
    </p:spTree>
    <p:extLst>
      <p:ext uri="{BB962C8B-B14F-4D97-AF65-F5344CB8AC3E}">
        <p14:creationId xmlns:p14="http://schemas.microsoft.com/office/powerpoint/2010/main" val="289871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23</a:t>
            </a:fld>
            <a:endParaRPr lang="en-US" altLang="en-US"/>
          </a:p>
        </p:txBody>
      </p:sp>
      <p:pic>
        <p:nvPicPr>
          <p:cNvPr id="4" name="Picture 3" descr="electrical panel box exposed.jpg">
            <a:extLst>
              <a:ext uri="{FF2B5EF4-FFF2-40B4-BE49-F238E27FC236}">
                <a16:creationId xmlns:a16="http://schemas.microsoft.com/office/drawing/2014/main" id="{FAE84119-532E-4925-AC16-6BC49F3BFF95}"/>
              </a:ext>
            </a:extLst>
          </p:cNvPr>
          <p:cNvPicPr>
            <a:picLocks noChangeAspect="1"/>
          </p:cNvPicPr>
          <p:nvPr/>
        </p:nvPicPr>
        <p:blipFill>
          <a:blip r:embed="rId3" cstate="print"/>
          <a:srcRect t="348" r="5315" b="4921"/>
          <a:stretch>
            <a:fillRect/>
          </a:stretch>
        </p:blipFill>
        <p:spPr>
          <a:xfrm>
            <a:off x="5071533" y="990600"/>
            <a:ext cx="4072467" cy="5867400"/>
          </a:xfrm>
          <a:prstGeom prst="rect">
            <a:avLst/>
          </a:prstGeom>
        </p:spPr>
      </p:pic>
      <p:sp>
        <p:nvSpPr>
          <p:cNvPr id="6" name="TextBox 5">
            <a:extLst>
              <a:ext uri="{FF2B5EF4-FFF2-40B4-BE49-F238E27FC236}">
                <a16:creationId xmlns:a16="http://schemas.microsoft.com/office/drawing/2014/main" id="{4240D4A9-30F0-4755-9F04-269FB23D9277}"/>
              </a:ext>
            </a:extLst>
          </p:cNvPr>
          <p:cNvSpPr txBox="1"/>
          <p:nvPr/>
        </p:nvSpPr>
        <p:spPr>
          <a:xfrm>
            <a:off x="304800" y="1371600"/>
            <a:ext cx="4572000" cy="1200329"/>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Workers could be exposed </a:t>
            </a:r>
            <a:b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b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to live wires around the perimeter of this box</a:t>
            </a:r>
          </a:p>
        </p:txBody>
      </p:sp>
      <p:sp>
        <p:nvSpPr>
          <p:cNvPr id="8" name="TextBox 7">
            <a:extLst>
              <a:ext uri="{FF2B5EF4-FFF2-40B4-BE49-F238E27FC236}">
                <a16:creationId xmlns:a16="http://schemas.microsoft.com/office/drawing/2014/main" id="{5D155680-D1BD-48F3-A4F2-8A6E7E950D55}"/>
              </a:ext>
            </a:extLst>
          </p:cNvPr>
          <p:cNvSpPr txBox="1"/>
          <p:nvPr/>
        </p:nvSpPr>
        <p:spPr>
          <a:xfrm>
            <a:off x="304800" y="2971800"/>
            <a:ext cx="4572000" cy="1569660"/>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Energized electrical panels must be completely covered with a hard cover (original intended equipment)</a:t>
            </a:r>
          </a:p>
        </p:txBody>
      </p:sp>
      <p:sp>
        <p:nvSpPr>
          <p:cNvPr id="10" name="TextBox 9">
            <a:extLst>
              <a:ext uri="{FF2B5EF4-FFF2-40B4-BE49-F238E27FC236}">
                <a16:creationId xmlns:a16="http://schemas.microsoft.com/office/drawing/2014/main" id="{0B0AA7B6-CE77-4CDC-82B3-8F3A4A17EEB1}"/>
              </a:ext>
            </a:extLst>
          </p:cNvPr>
          <p:cNvSpPr txBox="1"/>
          <p:nvPr/>
        </p:nvSpPr>
        <p:spPr>
          <a:xfrm>
            <a:off x="304800" y="4941331"/>
            <a:ext cx="4572000" cy="830997"/>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Do not use cardboard as a cover</a:t>
            </a:r>
          </a:p>
        </p:txBody>
      </p:sp>
    </p:spTree>
    <p:extLst>
      <p:ext uri="{BB962C8B-B14F-4D97-AF65-F5344CB8AC3E}">
        <p14:creationId xmlns:p14="http://schemas.microsoft.com/office/powerpoint/2010/main" val="2132743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24</a:t>
            </a:fld>
            <a:endParaRPr lang="en-US" altLang="en-US"/>
          </a:p>
        </p:txBody>
      </p:sp>
      <p:sp>
        <p:nvSpPr>
          <p:cNvPr id="5" name="TextBox 4">
            <a:extLst>
              <a:ext uri="{FF2B5EF4-FFF2-40B4-BE49-F238E27FC236}">
                <a16:creationId xmlns:a16="http://schemas.microsoft.com/office/drawing/2014/main" id="{FCB02C85-67BE-41ED-88CD-77BD5F361AF5}"/>
              </a:ext>
            </a:extLst>
          </p:cNvPr>
          <p:cNvSpPr txBox="1"/>
          <p:nvPr/>
        </p:nvSpPr>
        <p:spPr>
          <a:xfrm>
            <a:off x="914400" y="1066800"/>
            <a:ext cx="7315200" cy="769441"/>
          </a:xfrm>
          <a:prstGeom prst="rect">
            <a:avLst/>
          </a:prstGeom>
          <a:noFill/>
        </p:spPr>
        <p:txBody>
          <a:bodyPr wrap="square">
            <a:spAutoFit/>
          </a:bodyPr>
          <a:lstStyle/>
          <a:p>
            <a:r>
              <a:rPr kumimoji="0" lang="en-US" altLang="en-US" sz="4400" b="1" i="0" u="none" strike="noStrike" kern="1200" cap="none" spc="0" normalizeH="0" baseline="0" noProof="0">
                <a:ln>
                  <a:noFill/>
                </a:ln>
                <a:solidFill>
                  <a:srgbClr val="000000"/>
                </a:solidFill>
                <a:effectLst>
                  <a:outerShdw blurRad="38100" dist="38100" dir="2700000" algn="tl">
                    <a:srgbClr val="C0C0C0"/>
                  </a:outerShdw>
                </a:effectLst>
                <a:uLnTx/>
                <a:uFillTx/>
                <a:latin typeface="Arial"/>
                <a:ea typeface="+mj-ea"/>
                <a:cs typeface="+mj-cs"/>
              </a:rPr>
              <a:t>Recognize Any Hazard(s)?</a:t>
            </a:r>
            <a:endParaRPr lang="en-US"/>
          </a:p>
        </p:txBody>
      </p:sp>
      <p:pic>
        <p:nvPicPr>
          <p:cNvPr id="6" name="Picture 5">
            <a:extLst>
              <a:ext uri="{FF2B5EF4-FFF2-40B4-BE49-F238E27FC236}">
                <a16:creationId xmlns:a16="http://schemas.microsoft.com/office/drawing/2014/main" id="{CF7C3571-3B8A-4DE7-AFB1-B5B338CD94CA}"/>
              </a:ext>
            </a:extLst>
          </p:cNvPr>
          <p:cNvPicPr>
            <a:picLocks noChangeAspect="1"/>
          </p:cNvPicPr>
          <p:nvPr/>
        </p:nvPicPr>
        <p:blipFill>
          <a:blip r:embed="rId2"/>
          <a:stretch>
            <a:fillRect/>
          </a:stretch>
        </p:blipFill>
        <p:spPr>
          <a:xfrm>
            <a:off x="796883" y="2064841"/>
            <a:ext cx="7550234" cy="4596772"/>
          </a:xfrm>
          <a:prstGeom prst="rect">
            <a:avLst/>
          </a:prstGeom>
        </p:spPr>
      </p:pic>
    </p:spTree>
    <p:extLst>
      <p:ext uri="{BB962C8B-B14F-4D97-AF65-F5344CB8AC3E}">
        <p14:creationId xmlns:p14="http://schemas.microsoft.com/office/powerpoint/2010/main" val="22356315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25</a:t>
            </a:fld>
            <a:endParaRPr lang="en-US" altLang="en-US"/>
          </a:p>
        </p:txBody>
      </p:sp>
      <p:sp>
        <p:nvSpPr>
          <p:cNvPr id="5" name="TextBox 4">
            <a:extLst>
              <a:ext uri="{FF2B5EF4-FFF2-40B4-BE49-F238E27FC236}">
                <a16:creationId xmlns:a16="http://schemas.microsoft.com/office/drawing/2014/main" id="{49C1842F-EC4C-4085-9B98-E4C9F2A4CAAF}"/>
              </a:ext>
            </a:extLst>
          </p:cNvPr>
          <p:cNvSpPr txBox="1"/>
          <p:nvPr/>
        </p:nvSpPr>
        <p:spPr>
          <a:xfrm>
            <a:off x="3508416" y="893042"/>
            <a:ext cx="1371600" cy="769441"/>
          </a:xfrm>
          <a:prstGeom prst="rect">
            <a:avLst/>
          </a:prstGeom>
          <a:noFill/>
        </p:spPr>
        <p:txBody>
          <a:bodyPr wrap="square">
            <a:spAutoFit/>
          </a:bodyPr>
          <a:lstStyle/>
          <a:p>
            <a:r>
              <a:rPr kumimoji="0" lang="en-US" altLang="en-US" sz="44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a:ea typeface="+mj-ea"/>
                <a:cs typeface="+mj-cs"/>
              </a:rPr>
              <a:t>YES</a:t>
            </a:r>
            <a:endParaRPr lang="en-US"/>
          </a:p>
        </p:txBody>
      </p:sp>
      <p:pic>
        <p:nvPicPr>
          <p:cNvPr id="6" name="Picture 5">
            <a:extLst>
              <a:ext uri="{FF2B5EF4-FFF2-40B4-BE49-F238E27FC236}">
                <a16:creationId xmlns:a16="http://schemas.microsoft.com/office/drawing/2014/main" id="{53C24C33-F42B-42A5-9208-9E8394BA510B}"/>
              </a:ext>
            </a:extLst>
          </p:cNvPr>
          <p:cNvPicPr>
            <a:picLocks noChangeAspect="1"/>
          </p:cNvPicPr>
          <p:nvPr/>
        </p:nvPicPr>
        <p:blipFill>
          <a:blip r:embed="rId3"/>
          <a:stretch>
            <a:fillRect/>
          </a:stretch>
        </p:blipFill>
        <p:spPr>
          <a:xfrm>
            <a:off x="457200" y="1717326"/>
            <a:ext cx="7474033" cy="5004149"/>
          </a:xfrm>
          <a:prstGeom prst="rect">
            <a:avLst/>
          </a:prstGeom>
        </p:spPr>
      </p:pic>
      <p:pic>
        <p:nvPicPr>
          <p:cNvPr id="7" name="Picture 6">
            <a:extLst>
              <a:ext uri="{FF2B5EF4-FFF2-40B4-BE49-F238E27FC236}">
                <a16:creationId xmlns:a16="http://schemas.microsoft.com/office/drawing/2014/main" id="{E9EA280B-5125-4B0D-8779-A09CF877FBA7}"/>
              </a:ext>
            </a:extLst>
          </p:cNvPr>
          <p:cNvPicPr>
            <a:picLocks noChangeAspect="1"/>
          </p:cNvPicPr>
          <p:nvPr/>
        </p:nvPicPr>
        <p:blipFill>
          <a:blip r:embed="rId4"/>
          <a:stretch>
            <a:fillRect/>
          </a:stretch>
        </p:blipFill>
        <p:spPr>
          <a:xfrm>
            <a:off x="685800" y="3608479"/>
            <a:ext cx="2743438" cy="2603218"/>
          </a:xfrm>
          <a:prstGeom prst="rect">
            <a:avLst/>
          </a:prstGeom>
        </p:spPr>
      </p:pic>
    </p:spTree>
    <p:extLst>
      <p:ext uri="{BB962C8B-B14F-4D97-AF65-F5344CB8AC3E}">
        <p14:creationId xmlns:p14="http://schemas.microsoft.com/office/powerpoint/2010/main" val="10229777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26</a:t>
            </a:fld>
            <a:endParaRPr lang="en-US" altLang="en-US"/>
          </a:p>
        </p:txBody>
      </p:sp>
      <p:sp>
        <p:nvSpPr>
          <p:cNvPr id="5" name="TextBox 4">
            <a:extLst>
              <a:ext uri="{FF2B5EF4-FFF2-40B4-BE49-F238E27FC236}">
                <a16:creationId xmlns:a16="http://schemas.microsoft.com/office/drawing/2014/main" id="{834C988B-92C8-4753-A172-42A2CFF334FE}"/>
              </a:ext>
            </a:extLst>
          </p:cNvPr>
          <p:cNvSpPr txBox="1"/>
          <p:nvPr/>
        </p:nvSpPr>
        <p:spPr>
          <a:xfrm>
            <a:off x="914400" y="914400"/>
            <a:ext cx="7315200" cy="76944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000000"/>
                </a:solidFill>
                <a:effectLst>
                  <a:outerShdw blurRad="38100" dist="38100" dir="2700000" algn="tl">
                    <a:srgbClr val="C0C0C0"/>
                  </a:outerShdw>
                </a:effectLst>
                <a:uLnTx/>
                <a:uFillTx/>
                <a:latin typeface="Arial"/>
                <a:ea typeface="+mn-ea"/>
                <a:cs typeface="+mn-cs"/>
              </a:rPr>
              <a:t>Recognize Any Hazard(s)?</a:t>
            </a: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6" name="Picture 4" descr="cordjungle">
            <a:extLst>
              <a:ext uri="{FF2B5EF4-FFF2-40B4-BE49-F238E27FC236}">
                <a16:creationId xmlns:a16="http://schemas.microsoft.com/office/drawing/2014/main" id="{4D6A3FC8-2A7F-4A1F-909C-392FC07C2D6A}"/>
              </a:ext>
            </a:extLst>
          </p:cNvPr>
          <p:cNvPicPr>
            <a:picLocks noChangeAspect="1" noChangeArrowheads="1"/>
          </p:cNvPicPr>
          <p:nvPr/>
        </p:nvPicPr>
        <p:blipFill>
          <a:blip r:embed="rId2" cstate="print"/>
          <a:srcRect r="16667"/>
          <a:stretch>
            <a:fillRect/>
          </a:stretch>
        </p:blipFill>
        <p:spPr bwMode="auto">
          <a:xfrm>
            <a:off x="4114800" y="1828800"/>
            <a:ext cx="4761133" cy="48006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074609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27</a:t>
            </a:fld>
            <a:endParaRPr lang="en-US" altLang="en-US"/>
          </a:p>
        </p:txBody>
      </p:sp>
      <p:sp>
        <p:nvSpPr>
          <p:cNvPr id="5" name="TextBox 4">
            <a:extLst>
              <a:ext uri="{FF2B5EF4-FFF2-40B4-BE49-F238E27FC236}">
                <a16:creationId xmlns:a16="http://schemas.microsoft.com/office/drawing/2014/main" id="{834C988B-92C8-4753-A172-42A2CFF334FE}"/>
              </a:ext>
            </a:extLst>
          </p:cNvPr>
          <p:cNvSpPr txBox="1"/>
          <p:nvPr/>
        </p:nvSpPr>
        <p:spPr>
          <a:xfrm>
            <a:off x="914400" y="914400"/>
            <a:ext cx="7315200" cy="76944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000000"/>
                </a:solidFill>
                <a:effectLst>
                  <a:outerShdw blurRad="38100" dist="38100" dir="2700000" algn="tl">
                    <a:srgbClr val="C0C0C0"/>
                  </a:outerShdw>
                </a:effectLst>
                <a:uLnTx/>
                <a:uFillTx/>
                <a:latin typeface="Arial"/>
                <a:ea typeface="+mn-ea"/>
                <a:cs typeface="+mn-cs"/>
              </a:rPr>
              <a:t>Recognize Any Hazard(s)?</a:t>
            </a: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6" name="Picture 4" descr="cordjungle">
            <a:extLst>
              <a:ext uri="{FF2B5EF4-FFF2-40B4-BE49-F238E27FC236}">
                <a16:creationId xmlns:a16="http://schemas.microsoft.com/office/drawing/2014/main" id="{4D6A3FC8-2A7F-4A1F-909C-392FC07C2D6A}"/>
              </a:ext>
            </a:extLst>
          </p:cNvPr>
          <p:cNvPicPr>
            <a:picLocks noChangeAspect="1" noChangeArrowheads="1"/>
          </p:cNvPicPr>
          <p:nvPr/>
        </p:nvPicPr>
        <p:blipFill>
          <a:blip r:embed="rId3" cstate="print"/>
          <a:srcRect r="16667"/>
          <a:stretch>
            <a:fillRect/>
          </a:stretch>
        </p:blipFill>
        <p:spPr bwMode="auto">
          <a:xfrm>
            <a:off x="4114800" y="1828800"/>
            <a:ext cx="4761133" cy="4800600"/>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08E4C832-7617-4DE1-90F1-5FAB3CF2416F}"/>
              </a:ext>
            </a:extLst>
          </p:cNvPr>
          <p:cNvSpPr txBox="1"/>
          <p:nvPr/>
        </p:nvSpPr>
        <p:spPr>
          <a:xfrm>
            <a:off x="15240" y="2322112"/>
            <a:ext cx="4639056" cy="1089529"/>
          </a:xfrm>
          <a:prstGeom prst="rect">
            <a:avLst/>
          </a:prstGeom>
          <a:noFill/>
        </p:spPr>
        <p:txBody>
          <a:bodyPr wrap="square">
            <a:spAutoFit/>
          </a:bodyPr>
          <a:lstStyle/>
          <a:p>
            <a:pPr marL="342900" marR="0" lvl="0" indent="-342900" algn="l" defTabSz="914400" rtl="0" eaLnBrk="1" fontAlgn="auto" latinLnBrk="0" hangingPunct="1">
              <a:lnSpc>
                <a:spcPct val="9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These cords are improperly wired directly to the </a:t>
            </a:r>
            <a:b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b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electrical circuit</a:t>
            </a:r>
          </a:p>
        </p:txBody>
      </p:sp>
      <p:sp>
        <p:nvSpPr>
          <p:cNvPr id="9" name="TextBox 8">
            <a:extLst>
              <a:ext uri="{FF2B5EF4-FFF2-40B4-BE49-F238E27FC236}">
                <a16:creationId xmlns:a16="http://schemas.microsoft.com/office/drawing/2014/main" id="{527C02FA-B644-40DA-9A17-4B4F9AF13673}"/>
              </a:ext>
            </a:extLst>
          </p:cNvPr>
          <p:cNvSpPr txBox="1"/>
          <p:nvPr/>
        </p:nvSpPr>
        <p:spPr>
          <a:xfrm>
            <a:off x="21336" y="3906941"/>
            <a:ext cx="4675632" cy="424732"/>
          </a:xfrm>
          <a:prstGeom prst="rect">
            <a:avLst/>
          </a:prstGeom>
          <a:noFill/>
        </p:spPr>
        <p:txBody>
          <a:bodyPr wrap="square">
            <a:spAutoFit/>
          </a:bodyPr>
          <a:lstStyle/>
          <a:p>
            <a:pPr marL="342900" marR="0" lvl="0" indent="-342900" algn="l" defTabSz="914400" rtl="0" eaLnBrk="1" fontAlgn="auto" latinLnBrk="0" hangingPunct="1">
              <a:lnSpc>
                <a:spcPct val="9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Not protected by a GFCI</a:t>
            </a:r>
          </a:p>
        </p:txBody>
      </p:sp>
      <p:sp>
        <p:nvSpPr>
          <p:cNvPr id="11" name="TextBox 10">
            <a:extLst>
              <a:ext uri="{FF2B5EF4-FFF2-40B4-BE49-F238E27FC236}">
                <a16:creationId xmlns:a16="http://schemas.microsoft.com/office/drawing/2014/main" id="{6B2AC833-4ED8-457B-90D6-D05037F2D223}"/>
              </a:ext>
            </a:extLst>
          </p:cNvPr>
          <p:cNvSpPr txBox="1"/>
          <p:nvPr/>
        </p:nvSpPr>
        <p:spPr>
          <a:xfrm>
            <a:off x="15240" y="4813852"/>
            <a:ext cx="4675632" cy="1089529"/>
          </a:xfrm>
          <a:prstGeom prst="rect">
            <a:avLst/>
          </a:prstGeom>
          <a:noFill/>
        </p:spPr>
        <p:txBody>
          <a:bodyPr wrap="square">
            <a:spAutoFit/>
          </a:bodyPr>
          <a:lstStyle/>
          <a:p>
            <a:pPr marL="342900" marR="0" lvl="0" indent="-342900" algn="l" defTabSz="914400" rtl="0" eaLnBrk="1" fontAlgn="auto" latinLnBrk="0" hangingPunct="1">
              <a:lnSpc>
                <a:spcPct val="9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Two-wire cords are not grounded and not rated for hard or extra-hard service</a:t>
            </a:r>
          </a:p>
        </p:txBody>
      </p:sp>
    </p:spTree>
    <p:extLst>
      <p:ext uri="{BB962C8B-B14F-4D97-AF65-F5344CB8AC3E}">
        <p14:creationId xmlns:p14="http://schemas.microsoft.com/office/powerpoint/2010/main" val="42419434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28</a:t>
            </a:fld>
            <a:endParaRPr lang="en-US" altLang="en-US"/>
          </a:p>
        </p:txBody>
      </p:sp>
      <p:pic>
        <p:nvPicPr>
          <p:cNvPr id="5124" name="Picture 4">
            <a:extLst>
              <a:ext uri="{FF2B5EF4-FFF2-40B4-BE49-F238E27FC236}">
                <a16:creationId xmlns:a16="http://schemas.microsoft.com/office/drawing/2014/main" id="{26012ABB-6DDE-440F-AB32-CB9C631D1A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2109" y="990600"/>
            <a:ext cx="2487904" cy="186690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a:extLst>
              <a:ext uri="{FF2B5EF4-FFF2-40B4-BE49-F238E27FC236}">
                <a16:creationId xmlns:a16="http://schemas.microsoft.com/office/drawing/2014/main" id="{FFD9873C-8B47-4441-857E-681178AB48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4951887"/>
            <a:ext cx="2438400" cy="1725401"/>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a16="http://schemas.microsoft.com/office/drawing/2014/main" id="{F9E7AC96-FD4E-416F-88A2-068659FCEF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9297" y="2976111"/>
            <a:ext cx="2049463" cy="249962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08C3463E-F241-4F3E-9669-F206D17EB2BA}"/>
              </a:ext>
            </a:extLst>
          </p:cNvPr>
          <p:cNvSpPr txBox="1"/>
          <p:nvPr/>
        </p:nvSpPr>
        <p:spPr>
          <a:xfrm>
            <a:off x="153987" y="990600"/>
            <a:ext cx="4113214" cy="646331"/>
          </a:xfrm>
          <a:prstGeom prst="rect">
            <a:avLst/>
          </a:prstGeom>
          <a:noFill/>
        </p:spPr>
        <p:txBody>
          <a:bodyPr wrap="square">
            <a:spAutoFit/>
          </a:bodyPr>
          <a:lstStyle/>
          <a:p>
            <a:r>
              <a:rPr kumimoji="0" lang="en-US" sz="3600" b="0" i="0" u="none" strike="noStrike" kern="1200" cap="none" spc="0" normalizeH="0" baseline="0" noProof="0">
                <a:ln>
                  <a:noFill/>
                </a:ln>
                <a:solidFill>
                  <a:prstClr val="black"/>
                </a:solidFill>
                <a:effectLst/>
                <a:uLnTx/>
                <a:uFillTx/>
                <a:latin typeface="Franklin Gothic Heavy" pitchFamily="34" charset="0"/>
                <a:ea typeface="+mj-ea"/>
                <a:cs typeface="+mj-cs"/>
              </a:rPr>
              <a:t>Power Tool Safety</a:t>
            </a:r>
            <a:endParaRPr lang="en-US"/>
          </a:p>
        </p:txBody>
      </p:sp>
      <p:sp>
        <p:nvSpPr>
          <p:cNvPr id="12" name="TextBox 11">
            <a:extLst>
              <a:ext uri="{FF2B5EF4-FFF2-40B4-BE49-F238E27FC236}">
                <a16:creationId xmlns:a16="http://schemas.microsoft.com/office/drawing/2014/main" id="{9E4496BD-259C-4E79-98F2-328E6F57A882}"/>
              </a:ext>
            </a:extLst>
          </p:cNvPr>
          <p:cNvSpPr txBox="1"/>
          <p:nvPr/>
        </p:nvSpPr>
        <p:spPr>
          <a:xfrm>
            <a:off x="153986" y="1757327"/>
            <a:ext cx="5637213" cy="830997"/>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Keep cords away from water, heat, oil, and sharp edges</a:t>
            </a:r>
          </a:p>
        </p:txBody>
      </p:sp>
      <p:sp>
        <p:nvSpPr>
          <p:cNvPr id="14" name="TextBox 13">
            <a:extLst>
              <a:ext uri="{FF2B5EF4-FFF2-40B4-BE49-F238E27FC236}">
                <a16:creationId xmlns:a16="http://schemas.microsoft.com/office/drawing/2014/main" id="{ACF666CF-39AF-402A-9526-AB98CE5CF81F}"/>
              </a:ext>
            </a:extLst>
          </p:cNvPr>
          <p:cNvSpPr txBox="1"/>
          <p:nvPr/>
        </p:nvSpPr>
        <p:spPr>
          <a:xfrm>
            <a:off x="153986" y="2649898"/>
            <a:ext cx="6094413" cy="1200329"/>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Disconnect tools when not in use, before servicing, and when changing accessories such as blades</a:t>
            </a:r>
          </a:p>
        </p:txBody>
      </p:sp>
      <p:sp>
        <p:nvSpPr>
          <p:cNvPr id="16" name="TextBox 15">
            <a:extLst>
              <a:ext uri="{FF2B5EF4-FFF2-40B4-BE49-F238E27FC236}">
                <a16:creationId xmlns:a16="http://schemas.microsoft.com/office/drawing/2014/main" id="{4F407293-75DB-45AC-8D96-58F19FAFB666}"/>
              </a:ext>
            </a:extLst>
          </p:cNvPr>
          <p:cNvSpPr txBox="1"/>
          <p:nvPr/>
        </p:nvSpPr>
        <p:spPr>
          <a:xfrm>
            <a:off x="153986" y="3869476"/>
            <a:ext cx="5022183" cy="830997"/>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Never yank the cord to disconnect it from the receptacle.</a:t>
            </a:r>
          </a:p>
        </p:txBody>
      </p:sp>
      <p:sp>
        <p:nvSpPr>
          <p:cNvPr id="18" name="TextBox 17">
            <a:extLst>
              <a:ext uri="{FF2B5EF4-FFF2-40B4-BE49-F238E27FC236}">
                <a16:creationId xmlns:a16="http://schemas.microsoft.com/office/drawing/2014/main" id="{05599AE8-D8DE-4D00-854C-5A06A0BA6949}"/>
              </a:ext>
            </a:extLst>
          </p:cNvPr>
          <p:cNvSpPr txBox="1"/>
          <p:nvPr/>
        </p:nvSpPr>
        <p:spPr>
          <a:xfrm>
            <a:off x="159417" y="4733508"/>
            <a:ext cx="4343686" cy="461665"/>
          </a:xfrm>
          <a:prstGeom prst="rect">
            <a:avLst/>
          </a:prstGeom>
          <a:noFill/>
        </p:spPr>
        <p:txBody>
          <a:bodyPr wrap="square">
            <a:spAutoFit/>
          </a:bodyPr>
          <a:lstStyle/>
          <a:p>
            <a:pPr marL="342900" indent="-342900">
              <a:buFont typeface="Arial" panose="020B0604020202020204" pitchFamily="34" charset="0"/>
              <a:buChar cha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Never carry a tool by the cord</a:t>
            </a:r>
            <a:endParaRPr lang="en-US"/>
          </a:p>
        </p:txBody>
      </p:sp>
      <p:sp>
        <p:nvSpPr>
          <p:cNvPr id="20" name="TextBox 19">
            <a:extLst>
              <a:ext uri="{FF2B5EF4-FFF2-40B4-BE49-F238E27FC236}">
                <a16:creationId xmlns:a16="http://schemas.microsoft.com/office/drawing/2014/main" id="{2C1A9BD5-BF25-4D02-997F-FAC9AC4E6B92}"/>
              </a:ext>
            </a:extLst>
          </p:cNvPr>
          <p:cNvSpPr txBox="1"/>
          <p:nvPr/>
        </p:nvSpPr>
        <p:spPr>
          <a:xfrm>
            <a:off x="159417" y="5344449"/>
            <a:ext cx="4590288" cy="1200329"/>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1200"/>
              </a:spcAft>
              <a:buClrTx/>
              <a:buSzTx/>
              <a:buFont typeface="Arial" pitchFamily="34" charset="0"/>
              <a:buChar char="•"/>
              <a:tabLst/>
              <a:defRPr/>
            </a:pPr>
            <a:r>
              <a:rPr lang="en-US" sz="2400">
                <a:solidFill>
                  <a:prstClr val="black"/>
                </a:solidFill>
                <a:latin typeface="Franklin Gothic Medium" pitchFamily="34" charset="0"/>
              </a:rPr>
              <a:t>ALL power tools must be </a:t>
            </a: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double-insulated or have a 3- wire cord</a:t>
            </a:r>
          </a:p>
        </p:txBody>
      </p:sp>
    </p:spTree>
    <p:extLst>
      <p:ext uri="{BB962C8B-B14F-4D97-AF65-F5344CB8AC3E}">
        <p14:creationId xmlns:p14="http://schemas.microsoft.com/office/powerpoint/2010/main" val="409839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6" grpId="0"/>
      <p:bldP spid="18" grpId="0"/>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29</a:t>
            </a:fld>
            <a:endParaRPr lang="en-US" altLang="en-US"/>
          </a:p>
        </p:txBody>
      </p:sp>
      <p:sp>
        <p:nvSpPr>
          <p:cNvPr id="5" name="TextBox 4">
            <a:extLst>
              <a:ext uri="{FF2B5EF4-FFF2-40B4-BE49-F238E27FC236}">
                <a16:creationId xmlns:a16="http://schemas.microsoft.com/office/drawing/2014/main" id="{403A9441-09C4-4D15-AA39-9EF67DA12232}"/>
              </a:ext>
            </a:extLst>
          </p:cNvPr>
          <p:cNvSpPr txBox="1"/>
          <p:nvPr/>
        </p:nvSpPr>
        <p:spPr>
          <a:xfrm>
            <a:off x="952500" y="990600"/>
            <a:ext cx="7239000" cy="76944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000000"/>
                </a:solidFill>
                <a:effectLst>
                  <a:outerShdw blurRad="38100" dist="38100" dir="2700000" algn="tl">
                    <a:srgbClr val="C0C0C0"/>
                  </a:outerShdw>
                </a:effectLst>
                <a:uLnTx/>
                <a:uFillTx/>
                <a:latin typeface="Arial"/>
                <a:ea typeface="+mn-ea"/>
                <a:cs typeface="+mn-cs"/>
              </a:rPr>
              <a:t>Recognize Any Hazard(s)?</a:t>
            </a: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6" name="Picture 5">
            <a:extLst>
              <a:ext uri="{FF2B5EF4-FFF2-40B4-BE49-F238E27FC236}">
                <a16:creationId xmlns:a16="http://schemas.microsoft.com/office/drawing/2014/main" id="{2E2BC915-EC58-43D2-B866-347C65F7A3C0}"/>
              </a:ext>
            </a:extLst>
          </p:cNvPr>
          <p:cNvPicPr>
            <a:picLocks noChangeAspect="1"/>
          </p:cNvPicPr>
          <p:nvPr/>
        </p:nvPicPr>
        <p:blipFill>
          <a:blip r:embed="rId3"/>
          <a:stretch>
            <a:fillRect/>
          </a:stretch>
        </p:blipFill>
        <p:spPr>
          <a:xfrm>
            <a:off x="952500" y="1874690"/>
            <a:ext cx="7239000" cy="4846785"/>
          </a:xfrm>
          <a:prstGeom prst="rect">
            <a:avLst/>
          </a:prstGeom>
        </p:spPr>
      </p:pic>
    </p:spTree>
    <p:extLst>
      <p:ext uri="{BB962C8B-B14F-4D97-AF65-F5344CB8AC3E}">
        <p14:creationId xmlns:p14="http://schemas.microsoft.com/office/powerpoint/2010/main" val="1778738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3</a:t>
            </a:fld>
            <a:endParaRPr lang="en-US" altLang="en-US"/>
          </a:p>
        </p:txBody>
      </p:sp>
      <p:sp>
        <p:nvSpPr>
          <p:cNvPr id="5" name="TextBox 4">
            <a:extLst>
              <a:ext uri="{FF2B5EF4-FFF2-40B4-BE49-F238E27FC236}">
                <a16:creationId xmlns:a16="http://schemas.microsoft.com/office/drawing/2014/main" id="{A7D0BC2F-0569-491B-801C-0491B30AE9F4}"/>
              </a:ext>
            </a:extLst>
          </p:cNvPr>
          <p:cNvSpPr txBox="1"/>
          <p:nvPr/>
        </p:nvSpPr>
        <p:spPr>
          <a:xfrm>
            <a:off x="3505200" y="990600"/>
            <a:ext cx="5562600" cy="646331"/>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600" b="1" i="0" u="none" strike="noStrike" kern="1200" cap="none" spc="0" normalizeH="0" baseline="0" noProof="0">
                <a:ln>
                  <a:noFill/>
                </a:ln>
                <a:solidFill>
                  <a:srgbClr val="000000"/>
                </a:solidFill>
                <a:effectLst/>
                <a:uLnTx/>
                <a:uFillTx/>
                <a:latin typeface="Arial" panose="020B0604020202020204" pitchFamily="34" charset="0"/>
                <a:ea typeface="+mn-ea"/>
                <a:cs typeface="+mn-cs"/>
              </a:rPr>
              <a:t>Electricity Can Kill You</a:t>
            </a:r>
          </a:p>
        </p:txBody>
      </p:sp>
      <p:pic>
        <p:nvPicPr>
          <p:cNvPr id="6" name="Picture 5">
            <a:extLst>
              <a:ext uri="{FF2B5EF4-FFF2-40B4-BE49-F238E27FC236}">
                <a16:creationId xmlns:a16="http://schemas.microsoft.com/office/drawing/2014/main" id="{B0A7E108-EDCC-49EE-A6D3-ACBD01BECB51}"/>
              </a:ext>
            </a:extLst>
          </p:cNvPr>
          <p:cNvPicPr>
            <a:picLocks noChangeAspect="1"/>
          </p:cNvPicPr>
          <p:nvPr/>
        </p:nvPicPr>
        <p:blipFill>
          <a:blip r:embed="rId3"/>
          <a:stretch>
            <a:fillRect/>
          </a:stretch>
        </p:blipFill>
        <p:spPr>
          <a:xfrm>
            <a:off x="228600" y="990600"/>
            <a:ext cx="1993565" cy="2981202"/>
          </a:xfrm>
          <a:prstGeom prst="rect">
            <a:avLst/>
          </a:prstGeom>
        </p:spPr>
      </p:pic>
      <p:sp>
        <p:nvSpPr>
          <p:cNvPr id="9" name="TextBox 8">
            <a:extLst>
              <a:ext uri="{FF2B5EF4-FFF2-40B4-BE49-F238E27FC236}">
                <a16:creationId xmlns:a16="http://schemas.microsoft.com/office/drawing/2014/main" id="{FF871E05-63A0-4770-87A5-1DAA2FCA26FD}"/>
              </a:ext>
            </a:extLst>
          </p:cNvPr>
          <p:cNvSpPr txBox="1"/>
          <p:nvPr/>
        </p:nvSpPr>
        <p:spPr>
          <a:xfrm>
            <a:off x="4267200" y="1788703"/>
            <a:ext cx="4572000" cy="1384995"/>
          </a:xfrm>
          <a:prstGeom prst="rect">
            <a:avLst/>
          </a:prstGeom>
          <a:noFill/>
        </p:spPr>
        <p:txBody>
          <a:bodyPr wrap="square">
            <a:spAutoFit/>
          </a:bodyPr>
          <a:lstStyle/>
          <a:p>
            <a:pPr marL="45720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en-US" sz="28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Contact with live circuits in electrical panels or exposed wiring</a:t>
            </a:r>
          </a:p>
        </p:txBody>
      </p:sp>
      <p:sp>
        <p:nvSpPr>
          <p:cNvPr id="11" name="TextBox 10">
            <a:extLst>
              <a:ext uri="{FF2B5EF4-FFF2-40B4-BE49-F238E27FC236}">
                <a16:creationId xmlns:a16="http://schemas.microsoft.com/office/drawing/2014/main" id="{E05314A2-6593-498E-BED2-DF354C0C23C8}"/>
              </a:ext>
            </a:extLst>
          </p:cNvPr>
          <p:cNvSpPr txBox="1"/>
          <p:nvPr/>
        </p:nvSpPr>
        <p:spPr>
          <a:xfrm>
            <a:off x="4267200" y="3325470"/>
            <a:ext cx="4572000" cy="954107"/>
          </a:xfrm>
          <a:prstGeom prst="rect">
            <a:avLst/>
          </a:prstGeom>
          <a:noFill/>
        </p:spPr>
        <p:txBody>
          <a:bodyPr wrap="square">
            <a:spAutoFit/>
          </a:bodyPr>
          <a:lstStyle/>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Contact with overhead power lines</a:t>
            </a:r>
          </a:p>
        </p:txBody>
      </p:sp>
      <p:sp>
        <p:nvSpPr>
          <p:cNvPr id="13" name="TextBox 12">
            <a:extLst>
              <a:ext uri="{FF2B5EF4-FFF2-40B4-BE49-F238E27FC236}">
                <a16:creationId xmlns:a16="http://schemas.microsoft.com/office/drawing/2014/main" id="{952548BB-94D8-4508-BE21-BAA277B1B70A}"/>
              </a:ext>
            </a:extLst>
          </p:cNvPr>
          <p:cNvSpPr txBox="1"/>
          <p:nvPr/>
        </p:nvSpPr>
        <p:spPr>
          <a:xfrm>
            <a:off x="4267200" y="4431349"/>
            <a:ext cx="4572000" cy="954107"/>
          </a:xfrm>
          <a:prstGeom prst="rect">
            <a:avLst/>
          </a:prstGeom>
          <a:noFill/>
        </p:spPr>
        <p:txBody>
          <a:bodyPr wrap="square">
            <a:spAutoFit/>
          </a:bodyPr>
          <a:lstStyle/>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00000"/>
                </a:solidFill>
                <a:effectLst/>
                <a:uLnTx/>
                <a:uFillTx/>
                <a:latin typeface="Arial" panose="020B0604020202020204" pitchFamily="34" charset="0"/>
                <a:ea typeface="+mn-ea"/>
                <a:cs typeface="+mn-cs"/>
              </a:rPr>
              <a:t>Improperly maintained cords and power tools</a:t>
            </a:r>
          </a:p>
        </p:txBody>
      </p:sp>
      <p:pic>
        <p:nvPicPr>
          <p:cNvPr id="10" name="Picture 2">
            <a:extLst>
              <a:ext uri="{FF2B5EF4-FFF2-40B4-BE49-F238E27FC236}">
                <a16:creationId xmlns:a16="http://schemas.microsoft.com/office/drawing/2014/main" id="{3EB6C4FD-FF7D-4120-ADFC-FD66ED64AD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4145537"/>
            <a:ext cx="3260611" cy="244630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C968C985-091D-4088-A7D5-0899690CAB6D}"/>
              </a:ext>
            </a:extLst>
          </p:cNvPr>
          <p:cNvSpPr txBox="1"/>
          <p:nvPr/>
        </p:nvSpPr>
        <p:spPr>
          <a:xfrm>
            <a:off x="4267200" y="5494010"/>
            <a:ext cx="4572000" cy="523220"/>
          </a:xfrm>
          <a:prstGeom prst="rect">
            <a:avLst/>
          </a:prstGeom>
          <a:noFill/>
        </p:spPr>
        <p:txBody>
          <a:bodyPr wrap="square">
            <a:spAutoFit/>
          </a:bodyPr>
          <a:lstStyle/>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sz="2800">
                <a:solidFill>
                  <a:srgbClr val="000000"/>
                </a:solidFill>
              </a:rPr>
              <a:t>Arc-Flash</a:t>
            </a:r>
            <a:endParaRPr kumimoji="0" lang="en-US" sz="2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84606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30</a:t>
            </a:fld>
            <a:endParaRPr lang="en-US" altLang="en-US"/>
          </a:p>
        </p:txBody>
      </p:sp>
      <p:sp>
        <p:nvSpPr>
          <p:cNvPr id="5" name="TextBox 4">
            <a:extLst>
              <a:ext uri="{FF2B5EF4-FFF2-40B4-BE49-F238E27FC236}">
                <a16:creationId xmlns:a16="http://schemas.microsoft.com/office/drawing/2014/main" id="{B67D834B-7A38-44B2-805D-E8703779EC9C}"/>
              </a:ext>
            </a:extLst>
          </p:cNvPr>
          <p:cNvSpPr txBox="1"/>
          <p:nvPr/>
        </p:nvSpPr>
        <p:spPr>
          <a:xfrm>
            <a:off x="3886200" y="838200"/>
            <a:ext cx="1371600" cy="76944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a:ea typeface="+mn-ea"/>
                <a:cs typeface="+mn-cs"/>
              </a:rPr>
              <a:t>YES</a:t>
            </a: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6" name="Picture 5">
            <a:extLst>
              <a:ext uri="{FF2B5EF4-FFF2-40B4-BE49-F238E27FC236}">
                <a16:creationId xmlns:a16="http://schemas.microsoft.com/office/drawing/2014/main" id="{9E96F05A-5FA5-46FC-8D36-E878B5A46A31}"/>
              </a:ext>
            </a:extLst>
          </p:cNvPr>
          <p:cNvPicPr>
            <a:picLocks noChangeAspect="1"/>
          </p:cNvPicPr>
          <p:nvPr/>
        </p:nvPicPr>
        <p:blipFill>
          <a:blip r:embed="rId3"/>
          <a:stretch>
            <a:fillRect/>
          </a:stretch>
        </p:blipFill>
        <p:spPr>
          <a:xfrm>
            <a:off x="950662" y="1706880"/>
            <a:ext cx="7242676" cy="4846740"/>
          </a:xfrm>
          <a:prstGeom prst="rect">
            <a:avLst/>
          </a:prstGeom>
        </p:spPr>
      </p:pic>
      <p:pic>
        <p:nvPicPr>
          <p:cNvPr id="7" name="Picture 6">
            <a:extLst>
              <a:ext uri="{FF2B5EF4-FFF2-40B4-BE49-F238E27FC236}">
                <a16:creationId xmlns:a16="http://schemas.microsoft.com/office/drawing/2014/main" id="{A79516B8-3B1B-4E7A-86C0-9752A772A595}"/>
              </a:ext>
            </a:extLst>
          </p:cNvPr>
          <p:cNvPicPr>
            <a:picLocks noChangeAspect="1"/>
          </p:cNvPicPr>
          <p:nvPr/>
        </p:nvPicPr>
        <p:blipFill>
          <a:blip r:embed="rId4"/>
          <a:stretch>
            <a:fillRect/>
          </a:stretch>
        </p:blipFill>
        <p:spPr>
          <a:xfrm>
            <a:off x="5711694" y="3169602"/>
            <a:ext cx="2975106" cy="2206943"/>
          </a:xfrm>
          <a:prstGeom prst="rect">
            <a:avLst/>
          </a:prstGeom>
        </p:spPr>
      </p:pic>
    </p:spTree>
    <p:extLst>
      <p:ext uri="{BB962C8B-B14F-4D97-AF65-F5344CB8AC3E}">
        <p14:creationId xmlns:p14="http://schemas.microsoft.com/office/powerpoint/2010/main" val="41468944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31</a:t>
            </a:fld>
            <a:endParaRPr lang="en-US" altLang="en-US"/>
          </a:p>
        </p:txBody>
      </p:sp>
      <p:pic>
        <p:nvPicPr>
          <p:cNvPr id="5" name="Picture 4">
            <a:extLst>
              <a:ext uri="{FF2B5EF4-FFF2-40B4-BE49-F238E27FC236}">
                <a16:creationId xmlns:a16="http://schemas.microsoft.com/office/drawing/2014/main" id="{B6D04C02-9AEB-48C0-B5D2-36F56882CD19}"/>
              </a:ext>
            </a:extLst>
          </p:cNvPr>
          <p:cNvPicPr>
            <a:picLocks noChangeAspect="1"/>
          </p:cNvPicPr>
          <p:nvPr/>
        </p:nvPicPr>
        <p:blipFill>
          <a:blip r:embed="rId3"/>
          <a:stretch>
            <a:fillRect/>
          </a:stretch>
        </p:blipFill>
        <p:spPr>
          <a:xfrm>
            <a:off x="5934075" y="2064770"/>
            <a:ext cx="2981325" cy="3933825"/>
          </a:xfrm>
          <a:prstGeom prst="rect">
            <a:avLst/>
          </a:prstGeom>
        </p:spPr>
      </p:pic>
      <p:sp>
        <p:nvSpPr>
          <p:cNvPr id="7" name="TextBox 6">
            <a:extLst>
              <a:ext uri="{FF2B5EF4-FFF2-40B4-BE49-F238E27FC236}">
                <a16:creationId xmlns:a16="http://schemas.microsoft.com/office/drawing/2014/main" id="{A9AAC728-1425-4E00-BA05-BD1C57CBB588}"/>
              </a:ext>
            </a:extLst>
          </p:cNvPr>
          <p:cNvSpPr txBox="1"/>
          <p:nvPr/>
        </p:nvSpPr>
        <p:spPr>
          <a:xfrm>
            <a:off x="228600" y="990600"/>
            <a:ext cx="7467600" cy="1077218"/>
          </a:xfrm>
          <a:prstGeom prst="rect">
            <a:avLst/>
          </a:prstGeom>
          <a:noFill/>
        </p:spPr>
        <p:txBody>
          <a:bodyPr wrap="square">
            <a:spAutoFit/>
          </a:bodyPr>
          <a:lstStyle/>
          <a:p>
            <a:r>
              <a:rPr kumimoji="0" lang="en-US" sz="3200" b="0" i="0" u="none" strike="noStrike" kern="1200" cap="none" spc="0" normalizeH="0" baseline="0" noProof="0">
                <a:ln>
                  <a:noFill/>
                </a:ln>
                <a:solidFill>
                  <a:prstClr val="black"/>
                </a:solidFill>
                <a:effectLst/>
                <a:uLnTx/>
                <a:uFillTx/>
                <a:latin typeface="Franklin Gothic Heavy" pitchFamily="34" charset="0"/>
                <a:ea typeface="+mj-ea"/>
                <a:cs typeface="+mj-cs"/>
              </a:rPr>
              <a:t>What Should You Do If Someone Does Gets Shocked?</a:t>
            </a:r>
            <a:endParaRPr lang="en-US"/>
          </a:p>
        </p:txBody>
      </p:sp>
      <p:sp>
        <p:nvSpPr>
          <p:cNvPr id="9" name="TextBox 8">
            <a:extLst>
              <a:ext uri="{FF2B5EF4-FFF2-40B4-BE49-F238E27FC236}">
                <a16:creationId xmlns:a16="http://schemas.microsoft.com/office/drawing/2014/main" id="{64D17FBC-B4DB-4F52-90FB-EE3E9866C44E}"/>
              </a:ext>
            </a:extLst>
          </p:cNvPr>
          <p:cNvSpPr txBox="1"/>
          <p:nvPr/>
        </p:nvSpPr>
        <p:spPr>
          <a:xfrm>
            <a:off x="304800" y="2037090"/>
            <a:ext cx="4572000" cy="461665"/>
          </a:xfrm>
          <a:prstGeom prst="rect">
            <a:avLst/>
          </a:prstGeom>
          <a:noFill/>
        </p:spPr>
        <p:txBody>
          <a:bodyPr wrap="square">
            <a:spAutoFit/>
          </a:bodyPr>
          <a:lstStyle/>
          <a:p>
            <a:pPr marL="457200" marR="0" lvl="0" indent="-457200" algn="l" defTabSz="914400" rtl="0" eaLnBrk="1" fontAlgn="auto" latinLnBrk="0" hangingPunct="1">
              <a:lnSpc>
                <a:spcPct val="100000"/>
              </a:lnSpc>
              <a:spcBef>
                <a:spcPts val="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If possible, turn off the power.</a:t>
            </a:r>
          </a:p>
        </p:txBody>
      </p:sp>
      <p:sp>
        <p:nvSpPr>
          <p:cNvPr id="11" name="TextBox 10">
            <a:extLst>
              <a:ext uri="{FF2B5EF4-FFF2-40B4-BE49-F238E27FC236}">
                <a16:creationId xmlns:a16="http://schemas.microsoft.com/office/drawing/2014/main" id="{3C62077C-9887-409F-AA04-F061C25C090A}"/>
              </a:ext>
            </a:extLst>
          </p:cNvPr>
          <p:cNvSpPr txBox="1"/>
          <p:nvPr/>
        </p:nvSpPr>
        <p:spPr>
          <a:xfrm>
            <a:off x="304800" y="2490256"/>
            <a:ext cx="5638800" cy="830997"/>
          </a:xfrm>
          <a:prstGeom prst="rect">
            <a:avLst/>
          </a:prstGeom>
          <a:noFill/>
        </p:spPr>
        <p:txBody>
          <a:bodyPr wrap="square">
            <a:spAutoFit/>
          </a:bodyPr>
          <a:lstStyle/>
          <a:p>
            <a:pPr marL="457200" marR="0" lvl="0" indent="-457200" algn="l" defTabSz="914400" rtl="0" eaLnBrk="1" fontAlgn="auto" latinLnBrk="0" hangingPunct="1">
              <a:lnSpc>
                <a:spcPct val="100000"/>
              </a:lnSpc>
              <a:spcBef>
                <a:spcPts val="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Have someone call 911 and get an AED if available</a:t>
            </a:r>
          </a:p>
        </p:txBody>
      </p:sp>
      <p:sp>
        <p:nvSpPr>
          <p:cNvPr id="13" name="TextBox 12">
            <a:extLst>
              <a:ext uri="{FF2B5EF4-FFF2-40B4-BE49-F238E27FC236}">
                <a16:creationId xmlns:a16="http://schemas.microsoft.com/office/drawing/2014/main" id="{098E6752-51C0-4861-A967-A312084DE9FE}"/>
              </a:ext>
            </a:extLst>
          </p:cNvPr>
          <p:cNvSpPr txBox="1"/>
          <p:nvPr/>
        </p:nvSpPr>
        <p:spPr>
          <a:xfrm>
            <a:off x="295275" y="3246852"/>
            <a:ext cx="5638800" cy="1569660"/>
          </a:xfrm>
          <a:prstGeom prst="rect">
            <a:avLst/>
          </a:prstGeom>
          <a:noFill/>
        </p:spPr>
        <p:txBody>
          <a:bodyPr wrap="square">
            <a:spAutoFit/>
          </a:bodyPr>
          <a:lstStyle/>
          <a:p>
            <a:pPr marL="457200" marR="0" lvl="0" indent="-457200" algn="l" defTabSz="914400" rtl="0" eaLnBrk="1" fontAlgn="auto" latinLnBrk="0" hangingPunct="1">
              <a:lnSpc>
                <a:spcPct val="100000"/>
              </a:lnSpc>
              <a:spcBef>
                <a:spcPts val="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Do not touch the worker in contact with live electric current. You could get shocked and become a second victim</a:t>
            </a:r>
          </a:p>
        </p:txBody>
      </p:sp>
      <p:sp>
        <p:nvSpPr>
          <p:cNvPr id="15" name="TextBox 14">
            <a:extLst>
              <a:ext uri="{FF2B5EF4-FFF2-40B4-BE49-F238E27FC236}">
                <a16:creationId xmlns:a16="http://schemas.microsoft.com/office/drawing/2014/main" id="{B749BC69-AB4C-4CCB-9AEF-6248D5894B17}"/>
              </a:ext>
            </a:extLst>
          </p:cNvPr>
          <p:cNvSpPr txBox="1"/>
          <p:nvPr/>
        </p:nvSpPr>
        <p:spPr>
          <a:xfrm>
            <a:off x="304800" y="4690805"/>
            <a:ext cx="5486400" cy="1200329"/>
          </a:xfrm>
          <a:prstGeom prst="rect">
            <a:avLst/>
          </a:prstGeom>
          <a:noFill/>
        </p:spPr>
        <p:txBody>
          <a:bodyPr wrap="square">
            <a:spAutoFit/>
          </a:bodyPr>
          <a:lstStyle/>
          <a:p>
            <a:pPr marL="457200" marR="0" lvl="0" indent="-457200" algn="l" defTabSz="914400" rtl="0" eaLnBrk="1" fontAlgn="auto" latinLnBrk="0" hangingPunct="1">
              <a:lnSpc>
                <a:spcPct val="100000"/>
              </a:lnSpc>
              <a:spcBef>
                <a:spcPts val="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Use nonconductive material to remove the person from the power source</a:t>
            </a:r>
            <a:r>
              <a:rPr lang="en-US" sz="2400">
                <a:solidFill>
                  <a:prstClr val="black"/>
                </a:solidFill>
                <a:latin typeface="Franklin Gothic Medium" pitchFamily="34" charset="0"/>
              </a:rPr>
              <a:t> (a board, rope, etc.)</a:t>
            </a:r>
            <a:endPar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endParaRPr>
          </a:p>
        </p:txBody>
      </p:sp>
      <p:sp>
        <p:nvSpPr>
          <p:cNvPr id="17" name="TextBox 16">
            <a:extLst>
              <a:ext uri="{FF2B5EF4-FFF2-40B4-BE49-F238E27FC236}">
                <a16:creationId xmlns:a16="http://schemas.microsoft.com/office/drawing/2014/main" id="{93564949-A6CA-434A-BA47-2920A55E0119}"/>
              </a:ext>
            </a:extLst>
          </p:cNvPr>
          <p:cNvSpPr txBox="1"/>
          <p:nvPr/>
        </p:nvSpPr>
        <p:spPr>
          <a:xfrm>
            <a:off x="304800" y="5867400"/>
            <a:ext cx="4572000" cy="830997"/>
          </a:xfrm>
          <a:prstGeom prst="rect">
            <a:avLst/>
          </a:prstGeom>
          <a:noFill/>
        </p:spPr>
        <p:txBody>
          <a:bodyPr wrap="square">
            <a:spAutoFit/>
          </a:bodyPr>
          <a:lstStyle/>
          <a:p>
            <a:pPr marL="457200" marR="0" lvl="0" indent="-457200" algn="l" defTabSz="914400" rtl="0" eaLnBrk="1" fontAlgn="auto" latinLnBrk="0" hangingPunct="1">
              <a:lnSpc>
                <a:spcPct val="100000"/>
              </a:lnSpc>
              <a:spcBef>
                <a:spcPts val="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When the scene is safe, start CPR or other first aid.</a:t>
            </a:r>
          </a:p>
        </p:txBody>
      </p:sp>
    </p:spTree>
    <p:extLst>
      <p:ext uri="{BB962C8B-B14F-4D97-AF65-F5344CB8AC3E}">
        <p14:creationId xmlns:p14="http://schemas.microsoft.com/office/powerpoint/2010/main" val="4027216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5"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32</a:t>
            </a:fld>
            <a:endParaRPr lang="en-US" altLang="en-US"/>
          </a:p>
        </p:txBody>
      </p:sp>
      <p:sp>
        <p:nvSpPr>
          <p:cNvPr id="7" name="TextBox 6">
            <a:extLst>
              <a:ext uri="{FF2B5EF4-FFF2-40B4-BE49-F238E27FC236}">
                <a16:creationId xmlns:a16="http://schemas.microsoft.com/office/drawing/2014/main" id="{B87F0B85-C103-478A-8ACD-5622E5E0B260}"/>
              </a:ext>
            </a:extLst>
          </p:cNvPr>
          <p:cNvSpPr txBox="1"/>
          <p:nvPr/>
        </p:nvSpPr>
        <p:spPr>
          <a:xfrm>
            <a:off x="152400" y="1981200"/>
            <a:ext cx="5105400" cy="4801314"/>
          </a:xfrm>
          <a:prstGeom prst="rect">
            <a:avLst/>
          </a:prstGeom>
          <a:noFill/>
        </p:spPr>
        <p:txBody>
          <a:bodyPr wrap="square">
            <a:spAutoFit/>
          </a:bodyPr>
          <a:lstStyle/>
          <a:p>
            <a:r>
              <a:rPr lang="en-US"/>
              <a:t>One employee was climbing a metal ladder to hand an electric drill to the journeyman installer on a scaffold about five feet above him. When the victim reached the third rung from the bottom of the ladder, he received an electric shock that killed him. The investigation revealed that the extension cord had a missing grounding prong and that a conductor on the green grounding wire was making intermittent contact with the energizing black wire thereby energizing the entire length of the grounding wire and the drill's frame. The drill was not double insulated. </a:t>
            </a:r>
          </a:p>
          <a:p>
            <a:endParaRPr lang="en-US"/>
          </a:p>
          <a:p>
            <a:r>
              <a:rPr lang="en-US"/>
              <a:t>INSPECTION RESULTS: As a result of its investigation, OSHA issued citations for violations of construction standards. </a:t>
            </a:r>
          </a:p>
        </p:txBody>
      </p:sp>
      <p:sp>
        <p:nvSpPr>
          <p:cNvPr id="8" name="TextBox 7">
            <a:extLst>
              <a:ext uri="{FF2B5EF4-FFF2-40B4-BE49-F238E27FC236}">
                <a16:creationId xmlns:a16="http://schemas.microsoft.com/office/drawing/2014/main" id="{9E4BFCF3-0A20-4062-A2C7-AA22B779BBF3}"/>
              </a:ext>
            </a:extLst>
          </p:cNvPr>
          <p:cNvSpPr txBox="1"/>
          <p:nvPr/>
        </p:nvSpPr>
        <p:spPr>
          <a:xfrm>
            <a:off x="228600" y="1068246"/>
            <a:ext cx="3903633" cy="646331"/>
          </a:xfrm>
          <a:prstGeom prst="rect">
            <a:avLst/>
          </a:prstGeom>
          <a:noFill/>
        </p:spPr>
        <p:txBody>
          <a:bodyPr wrap="none" rtlCol="0">
            <a:spAutoFit/>
          </a:bodyPr>
          <a:lstStyle/>
          <a:p>
            <a:r>
              <a:rPr lang="en-US" sz="3600" b="1"/>
              <a:t>Accident Report:</a:t>
            </a:r>
          </a:p>
        </p:txBody>
      </p:sp>
      <p:pic>
        <p:nvPicPr>
          <p:cNvPr id="10" name="Picture 9">
            <a:extLst>
              <a:ext uri="{FF2B5EF4-FFF2-40B4-BE49-F238E27FC236}">
                <a16:creationId xmlns:a16="http://schemas.microsoft.com/office/drawing/2014/main" id="{C5B64D49-E7EB-44AA-B927-B59CE1BC7CD5}"/>
              </a:ext>
            </a:extLst>
          </p:cNvPr>
          <p:cNvPicPr>
            <a:picLocks noChangeAspect="1"/>
          </p:cNvPicPr>
          <p:nvPr/>
        </p:nvPicPr>
        <p:blipFill>
          <a:blip r:embed="rId3"/>
          <a:stretch>
            <a:fillRect/>
          </a:stretch>
        </p:blipFill>
        <p:spPr>
          <a:xfrm>
            <a:off x="5418854" y="2057400"/>
            <a:ext cx="3286234" cy="3962400"/>
          </a:xfrm>
          <a:prstGeom prst="rect">
            <a:avLst/>
          </a:prstGeom>
        </p:spPr>
      </p:pic>
    </p:spTree>
    <p:extLst>
      <p:ext uri="{BB962C8B-B14F-4D97-AF65-F5344CB8AC3E}">
        <p14:creationId xmlns:p14="http://schemas.microsoft.com/office/powerpoint/2010/main" val="3557193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33</a:t>
            </a:fld>
            <a:endParaRPr lang="en-US" altLang="en-US"/>
          </a:p>
        </p:txBody>
      </p:sp>
      <p:sp>
        <p:nvSpPr>
          <p:cNvPr id="5" name="TextBox 4">
            <a:extLst>
              <a:ext uri="{FF2B5EF4-FFF2-40B4-BE49-F238E27FC236}">
                <a16:creationId xmlns:a16="http://schemas.microsoft.com/office/drawing/2014/main" id="{6E68BDDD-4EB9-4E92-8FBD-048B4FE7C1B3}"/>
              </a:ext>
            </a:extLst>
          </p:cNvPr>
          <p:cNvSpPr txBox="1"/>
          <p:nvPr/>
        </p:nvSpPr>
        <p:spPr>
          <a:xfrm>
            <a:off x="228600" y="914400"/>
            <a:ext cx="86868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Lockout/Tagout </a:t>
            </a:r>
          </a:p>
        </p:txBody>
      </p:sp>
      <p:sp>
        <p:nvSpPr>
          <p:cNvPr id="7" name="TextBox 6">
            <a:extLst>
              <a:ext uri="{FF2B5EF4-FFF2-40B4-BE49-F238E27FC236}">
                <a16:creationId xmlns:a16="http://schemas.microsoft.com/office/drawing/2014/main" id="{02E04FD3-104D-4ED9-B9F2-8A3F60473046}"/>
              </a:ext>
            </a:extLst>
          </p:cNvPr>
          <p:cNvSpPr txBox="1"/>
          <p:nvPr/>
        </p:nvSpPr>
        <p:spPr>
          <a:xfrm>
            <a:off x="228600" y="1822677"/>
            <a:ext cx="8763000" cy="3970318"/>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a:ln>
                  <a:noFill/>
                </a:ln>
                <a:solidFill>
                  <a:prstClr val="black"/>
                </a:solidFill>
                <a:effectLst/>
                <a:uLnTx/>
                <a:uFillTx/>
                <a:latin typeface="Franklin Gothic Medium" panose="020B0603020102020204"/>
                <a:ea typeface="+mn-ea"/>
                <a:cs typeface="+mn-cs"/>
              </a:rPr>
              <a:t>§ 1926.416 General requirements.</a:t>
            </a:r>
            <a:endParaRPr kumimoji="0" lang="en-US" sz="2800" b="0" i="0" u="none" strike="noStrike" kern="1200" cap="none" spc="0" normalizeH="0" baseline="0" noProof="0">
              <a:ln>
                <a:noFill/>
              </a:ln>
              <a:solidFill>
                <a:prstClr val="black"/>
              </a:solidFill>
              <a:effectLst/>
              <a:uLnTx/>
              <a:uFillTx/>
              <a:latin typeface="Franklin Gothic Medium" panose="020B060302010202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Franklin Gothic Medium" panose="020B0603020102020204"/>
                <a:ea typeface="+mn-ea"/>
                <a:cs typeface="+mn-cs"/>
              </a:rPr>
              <a:t>(a) </a:t>
            </a:r>
            <a:r>
              <a:rPr kumimoji="0" lang="en-US" sz="2800" b="0" i="1" u="none" strike="noStrike" kern="1200" cap="none" spc="0" normalizeH="0" baseline="0" noProof="0">
                <a:ln>
                  <a:noFill/>
                </a:ln>
                <a:solidFill>
                  <a:prstClr val="black"/>
                </a:solidFill>
                <a:effectLst/>
                <a:uLnTx/>
                <a:uFillTx/>
                <a:latin typeface="Franklin Gothic Medium" panose="020B0603020102020204"/>
                <a:ea typeface="+mn-ea"/>
                <a:cs typeface="+mn-cs"/>
              </a:rPr>
              <a:t>Protection of employees</a:t>
            </a:r>
            <a:r>
              <a:rPr kumimoji="0" lang="en-US" sz="2800" b="0" i="0" u="none" strike="noStrike" kern="1200" cap="none" spc="0" normalizeH="0" baseline="0" noProof="0">
                <a:ln>
                  <a:noFill/>
                </a:ln>
                <a:solidFill>
                  <a:prstClr val="black"/>
                </a:solidFill>
                <a:effectLst/>
                <a:uLnTx/>
                <a:uFillTx/>
                <a:latin typeface="Franklin Gothic Medium" panose="020B0603020102020204"/>
                <a:ea typeface="+mn-ea"/>
                <a:cs typeface="+mn-cs"/>
              </a:rPr>
              <a:t>—(1) No employer shall permit an employee to work in such proximity to any part of an electric power circuit that the employee could contact the electric power circuit in the course of work, unless the employee is protected against electric shock by deenergizing the circuit and grounding it or by guarding it effectively by insulation or other means.</a:t>
            </a:r>
          </a:p>
        </p:txBody>
      </p:sp>
    </p:spTree>
    <p:extLst>
      <p:ext uri="{BB962C8B-B14F-4D97-AF65-F5344CB8AC3E}">
        <p14:creationId xmlns:p14="http://schemas.microsoft.com/office/powerpoint/2010/main" val="247859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34</a:t>
            </a:fld>
            <a:endParaRPr lang="en-US" altLang="en-US"/>
          </a:p>
        </p:txBody>
      </p:sp>
      <p:sp>
        <p:nvSpPr>
          <p:cNvPr id="5" name="TextBox 4">
            <a:extLst>
              <a:ext uri="{FF2B5EF4-FFF2-40B4-BE49-F238E27FC236}">
                <a16:creationId xmlns:a16="http://schemas.microsoft.com/office/drawing/2014/main" id="{3C4DD997-2608-4A4F-846E-A13E07DAD34E}"/>
              </a:ext>
            </a:extLst>
          </p:cNvPr>
          <p:cNvSpPr txBox="1"/>
          <p:nvPr/>
        </p:nvSpPr>
        <p:spPr>
          <a:xfrm>
            <a:off x="2286000" y="838200"/>
            <a:ext cx="4572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Lockout/Tagout </a:t>
            </a:r>
          </a:p>
        </p:txBody>
      </p:sp>
      <p:sp>
        <p:nvSpPr>
          <p:cNvPr id="7" name="TextBox 6">
            <a:extLst>
              <a:ext uri="{FF2B5EF4-FFF2-40B4-BE49-F238E27FC236}">
                <a16:creationId xmlns:a16="http://schemas.microsoft.com/office/drawing/2014/main" id="{49A4B617-792D-458A-874B-968048F28F30}"/>
              </a:ext>
            </a:extLst>
          </p:cNvPr>
          <p:cNvSpPr txBox="1"/>
          <p:nvPr/>
        </p:nvSpPr>
        <p:spPr>
          <a:xfrm>
            <a:off x="304801" y="3612375"/>
            <a:ext cx="5181599" cy="1323439"/>
          </a:xfrm>
          <a:prstGeom prst="rect">
            <a:avLst/>
          </a:prstGeom>
          <a:noFill/>
        </p:spPr>
        <p:txBody>
          <a:bodyPr wrap="square">
            <a:spAutoFit/>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Franklin Gothic Medium" panose="020B0603020102020204"/>
                <a:ea typeface="+mn-ea"/>
                <a:cs typeface="+mn-cs"/>
              </a:rPr>
              <a:t>If troubleshooting or testing must be performed with the power on, refer to your company’s live electrical safe work practices policy. </a:t>
            </a:r>
          </a:p>
        </p:txBody>
      </p:sp>
      <p:sp>
        <p:nvSpPr>
          <p:cNvPr id="9" name="TextBox 8">
            <a:extLst>
              <a:ext uri="{FF2B5EF4-FFF2-40B4-BE49-F238E27FC236}">
                <a16:creationId xmlns:a16="http://schemas.microsoft.com/office/drawing/2014/main" id="{60DD4CC1-50CC-4A18-A9F0-E3EEA36BA431}"/>
              </a:ext>
            </a:extLst>
          </p:cNvPr>
          <p:cNvSpPr txBox="1"/>
          <p:nvPr/>
        </p:nvSpPr>
        <p:spPr>
          <a:xfrm>
            <a:off x="304801" y="5159911"/>
            <a:ext cx="4572000" cy="1323439"/>
          </a:xfrm>
          <a:prstGeom prst="rect">
            <a:avLst/>
          </a:prstGeom>
          <a:noFill/>
        </p:spPr>
        <p:txBody>
          <a:bodyPr wrap="square">
            <a:spAutoFit/>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Franklin Gothic Medium" panose="020B0603020102020204"/>
                <a:ea typeface="+mn-ea"/>
                <a:cs typeface="+mn-cs"/>
              </a:rPr>
              <a:t>Once the problem is identified, shut the power off, then lock out and tag out the conveyance before performing the repair.</a:t>
            </a:r>
          </a:p>
        </p:txBody>
      </p:sp>
      <p:sp>
        <p:nvSpPr>
          <p:cNvPr id="8" name="TextBox 7">
            <a:extLst>
              <a:ext uri="{FF2B5EF4-FFF2-40B4-BE49-F238E27FC236}">
                <a16:creationId xmlns:a16="http://schemas.microsoft.com/office/drawing/2014/main" id="{3C0F6FAC-C59D-4EAD-B4DA-B31BC5AC509B}"/>
              </a:ext>
            </a:extLst>
          </p:cNvPr>
          <p:cNvSpPr txBox="1"/>
          <p:nvPr/>
        </p:nvSpPr>
        <p:spPr>
          <a:xfrm>
            <a:off x="304801" y="1449286"/>
            <a:ext cx="8763000" cy="1938992"/>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Franklin Gothic Medium" panose="020B0603020102020204"/>
                <a:ea typeface="+mn-ea"/>
                <a:cs typeface="+mn-cs"/>
              </a:rPr>
              <a:t>When work is performed on a conveyance requiring employees to place any part of their body within range of energized circuits, pinch points, points of operation, rotating or oscillating parts or where operation is not required, the conveyance must be completely de-energized, locked out and tagged. If operation is required, proper</a:t>
            </a:r>
            <a:r>
              <a:rPr kumimoji="0" lang="en-US" sz="2000" b="0" i="0" u="none" strike="noStrike" kern="1200" cap="none" spc="0" normalizeH="0" noProof="0">
                <a:ln>
                  <a:noFill/>
                </a:ln>
                <a:solidFill>
                  <a:prstClr val="black"/>
                </a:solidFill>
                <a:effectLst/>
                <a:uLnTx/>
                <a:uFillTx/>
                <a:latin typeface="Franklin Gothic Medium" panose="020B0603020102020204"/>
                <a:ea typeface="+mn-ea"/>
                <a:cs typeface="+mn-cs"/>
              </a:rPr>
              <a:t> protective guards or insulation must be in place. </a:t>
            </a:r>
            <a:endParaRPr kumimoji="0" lang="en-US" sz="2000" b="0" i="0" u="none" strike="noStrike" kern="1200" cap="none" spc="0" normalizeH="0" baseline="0" noProof="0">
              <a:ln>
                <a:noFill/>
              </a:ln>
              <a:solidFill>
                <a:prstClr val="black"/>
              </a:solidFill>
              <a:effectLst/>
              <a:uLnTx/>
              <a:uFillTx/>
              <a:latin typeface="Franklin Gothic Medium" panose="020B0603020102020204"/>
              <a:ea typeface="+mn-ea"/>
              <a:cs typeface="+mn-cs"/>
            </a:endParaRPr>
          </a:p>
        </p:txBody>
      </p:sp>
      <p:pic>
        <p:nvPicPr>
          <p:cNvPr id="10" name="Picture 2">
            <a:extLst>
              <a:ext uri="{FF2B5EF4-FFF2-40B4-BE49-F238E27FC236}">
                <a16:creationId xmlns:a16="http://schemas.microsoft.com/office/drawing/2014/main" id="{3CD6D138-71DA-47D0-B21A-3FC9827D3B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857" y="3219451"/>
            <a:ext cx="3347404" cy="30257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3296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35</a:t>
            </a:fld>
            <a:endParaRPr lang="en-US" altLang="en-US"/>
          </a:p>
        </p:txBody>
      </p:sp>
      <p:sp>
        <p:nvSpPr>
          <p:cNvPr id="5" name="TextBox 4">
            <a:extLst>
              <a:ext uri="{FF2B5EF4-FFF2-40B4-BE49-F238E27FC236}">
                <a16:creationId xmlns:a16="http://schemas.microsoft.com/office/drawing/2014/main" id="{3C4DD997-2608-4A4F-846E-A13E07DAD34E}"/>
              </a:ext>
            </a:extLst>
          </p:cNvPr>
          <p:cNvSpPr txBox="1"/>
          <p:nvPr/>
        </p:nvSpPr>
        <p:spPr>
          <a:xfrm>
            <a:off x="2286000" y="838200"/>
            <a:ext cx="4572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Lockout/Tagout </a:t>
            </a:r>
          </a:p>
        </p:txBody>
      </p:sp>
      <p:sp>
        <p:nvSpPr>
          <p:cNvPr id="6" name="TextBox 5">
            <a:extLst>
              <a:ext uri="{FF2B5EF4-FFF2-40B4-BE49-F238E27FC236}">
                <a16:creationId xmlns:a16="http://schemas.microsoft.com/office/drawing/2014/main" id="{43516D09-4FEA-4BEF-9C6F-04E0D4324796}"/>
              </a:ext>
            </a:extLst>
          </p:cNvPr>
          <p:cNvSpPr txBox="1"/>
          <p:nvPr/>
        </p:nvSpPr>
        <p:spPr>
          <a:xfrm>
            <a:off x="341376" y="1216104"/>
            <a:ext cx="7848600" cy="110799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Lockout/Tagout</a:t>
            </a:r>
            <a:endParaRPr kumimoji="0" lang="en-US" sz="2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A lockout/tagout procedure is required after equipment is de-energized to make sure that it is not accidentally re-energized.</a:t>
            </a:r>
          </a:p>
        </p:txBody>
      </p:sp>
      <p:pic>
        <p:nvPicPr>
          <p:cNvPr id="7" name="Picture 6" descr="A picture containing machine, display, sign, white&#10;&#10;Description automatically generated">
            <a:extLst>
              <a:ext uri="{FF2B5EF4-FFF2-40B4-BE49-F238E27FC236}">
                <a16:creationId xmlns:a16="http://schemas.microsoft.com/office/drawing/2014/main" id="{07596F31-0163-401B-974A-884A858439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6504" y="3900847"/>
            <a:ext cx="3789997" cy="2426081"/>
          </a:xfrm>
          <a:prstGeom prst="rect">
            <a:avLst/>
          </a:prstGeom>
        </p:spPr>
      </p:pic>
      <p:sp>
        <p:nvSpPr>
          <p:cNvPr id="9" name="TextBox 8">
            <a:extLst>
              <a:ext uri="{FF2B5EF4-FFF2-40B4-BE49-F238E27FC236}">
                <a16:creationId xmlns:a16="http://schemas.microsoft.com/office/drawing/2014/main" id="{26BD0492-795A-40A0-9BDF-F028C8D4D09F}"/>
              </a:ext>
            </a:extLst>
          </p:cNvPr>
          <p:cNvSpPr txBox="1"/>
          <p:nvPr/>
        </p:nvSpPr>
        <p:spPr>
          <a:xfrm>
            <a:off x="341376" y="2382359"/>
            <a:ext cx="7848600" cy="144655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solidFill>
                  <a:prstClr val="black"/>
                </a:solidFill>
                <a:latin typeface="Franklin Gothic Medium" panose="020B0603020102020204" pitchFamily="34" charset="0"/>
              </a:rPr>
              <a:t>Your</a:t>
            </a:r>
            <a:r>
              <a:rPr kumimoji="0" lang="en-US" sz="2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 employer determines the lockout/tagout procedure and must provide training on that procedure.  Your employer provides the locks and tags. As an employee, you are responsible for installing these devices as instructed.</a:t>
            </a:r>
          </a:p>
        </p:txBody>
      </p:sp>
      <p:sp>
        <p:nvSpPr>
          <p:cNvPr id="11" name="TextBox 10">
            <a:extLst>
              <a:ext uri="{FF2B5EF4-FFF2-40B4-BE49-F238E27FC236}">
                <a16:creationId xmlns:a16="http://schemas.microsoft.com/office/drawing/2014/main" id="{59E1D8E5-5B4C-4BA2-889B-E911ADD97766}"/>
              </a:ext>
            </a:extLst>
          </p:cNvPr>
          <p:cNvSpPr txBox="1"/>
          <p:nvPr/>
        </p:nvSpPr>
        <p:spPr>
          <a:xfrm>
            <a:off x="341376" y="3904109"/>
            <a:ext cx="4572000" cy="178510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Lockout/tagout equipment needs to be unique and readily identifiable as lockout/tagout devices. These locks and tags are not to be used for any other purpose.</a:t>
            </a:r>
          </a:p>
        </p:txBody>
      </p:sp>
    </p:spTree>
    <p:extLst>
      <p:ext uri="{BB962C8B-B14F-4D97-AF65-F5344CB8AC3E}">
        <p14:creationId xmlns:p14="http://schemas.microsoft.com/office/powerpoint/2010/main" val="3769129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36</a:t>
            </a:fld>
            <a:endParaRPr lang="en-US" altLang="en-US"/>
          </a:p>
        </p:txBody>
      </p:sp>
      <p:sp>
        <p:nvSpPr>
          <p:cNvPr id="5" name="TextBox 4">
            <a:extLst>
              <a:ext uri="{FF2B5EF4-FFF2-40B4-BE49-F238E27FC236}">
                <a16:creationId xmlns:a16="http://schemas.microsoft.com/office/drawing/2014/main" id="{3C4DD997-2608-4A4F-846E-A13E07DAD34E}"/>
              </a:ext>
            </a:extLst>
          </p:cNvPr>
          <p:cNvSpPr txBox="1"/>
          <p:nvPr/>
        </p:nvSpPr>
        <p:spPr>
          <a:xfrm>
            <a:off x="2286000" y="838200"/>
            <a:ext cx="4572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Lockout/Tagout </a:t>
            </a:r>
          </a:p>
        </p:txBody>
      </p:sp>
      <p:pic>
        <p:nvPicPr>
          <p:cNvPr id="6" name="Picture 5" descr="A picture containing indoor, photo, different, monitor&#10;&#10;Description automatically generated">
            <a:extLst>
              <a:ext uri="{FF2B5EF4-FFF2-40B4-BE49-F238E27FC236}">
                <a16:creationId xmlns:a16="http://schemas.microsoft.com/office/drawing/2014/main" id="{0FB04650-D1A5-44E2-8481-73AE50AB6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3039636"/>
            <a:ext cx="3898413" cy="3187301"/>
          </a:xfrm>
          <a:prstGeom prst="rect">
            <a:avLst/>
          </a:prstGeom>
        </p:spPr>
      </p:pic>
      <p:sp>
        <p:nvSpPr>
          <p:cNvPr id="7" name="TextBox 6">
            <a:extLst>
              <a:ext uri="{FF2B5EF4-FFF2-40B4-BE49-F238E27FC236}">
                <a16:creationId xmlns:a16="http://schemas.microsoft.com/office/drawing/2014/main" id="{CA07E776-4DB2-4164-B6A1-BF1A26ADFC79}"/>
              </a:ext>
            </a:extLst>
          </p:cNvPr>
          <p:cNvSpPr txBox="1"/>
          <p:nvPr/>
        </p:nvSpPr>
        <p:spPr>
          <a:xfrm>
            <a:off x="140187" y="1502819"/>
            <a:ext cx="8863626"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For lockout/tagout procedures, only key or combination locks may be used. All lockout devices must list the name of the person who installed it, which is normally written on the tag.  This individual is responsible for holding on to the key or combination until the lock is removed.</a:t>
            </a:r>
          </a:p>
        </p:txBody>
      </p:sp>
      <p:sp>
        <p:nvSpPr>
          <p:cNvPr id="9" name="TextBox 8">
            <a:extLst>
              <a:ext uri="{FF2B5EF4-FFF2-40B4-BE49-F238E27FC236}">
                <a16:creationId xmlns:a16="http://schemas.microsoft.com/office/drawing/2014/main" id="{38DA8B6D-6171-43DF-8782-F2DD9BABDC65}"/>
              </a:ext>
            </a:extLst>
          </p:cNvPr>
          <p:cNvSpPr txBox="1"/>
          <p:nvPr/>
        </p:nvSpPr>
        <p:spPr>
          <a:xfrm>
            <a:off x="140187" y="3073164"/>
            <a:ext cx="4572000" cy="163121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Tags used along with a lockout device need to contain a statement prohibiting unauthorized operation of the disconnecting means or unauthorized removal of the device. </a:t>
            </a:r>
          </a:p>
        </p:txBody>
      </p:sp>
      <p:sp>
        <p:nvSpPr>
          <p:cNvPr id="11" name="TextBox 10">
            <a:extLst>
              <a:ext uri="{FF2B5EF4-FFF2-40B4-BE49-F238E27FC236}">
                <a16:creationId xmlns:a16="http://schemas.microsoft.com/office/drawing/2014/main" id="{BCCE348D-C799-4B54-83DE-9A9A715645B6}"/>
              </a:ext>
            </a:extLst>
          </p:cNvPr>
          <p:cNvSpPr txBox="1"/>
          <p:nvPr/>
        </p:nvSpPr>
        <p:spPr>
          <a:xfrm>
            <a:off x="140187" y="4852134"/>
            <a:ext cx="4572000" cy="163121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Tags need to be made of a material that cannot be easily torn off and must be securely attached, following your company’s guidelines. Do not reuse a tag filled out for another task.</a:t>
            </a:r>
          </a:p>
        </p:txBody>
      </p:sp>
    </p:spTree>
    <p:extLst>
      <p:ext uri="{BB962C8B-B14F-4D97-AF65-F5344CB8AC3E}">
        <p14:creationId xmlns:p14="http://schemas.microsoft.com/office/powerpoint/2010/main" val="1510708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37</a:t>
            </a:fld>
            <a:endParaRPr lang="en-US" altLang="en-US"/>
          </a:p>
        </p:txBody>
      </p:sp>
      <p:sp>
        <p:nvSpPr>
          <p:cNvPr id="5" name="TextBox 4">
            <a:extLst>
              <a:ext uri="{FF2B5EF4-FFF2-40B4-BE49-F238E27FC236}">
                <a16:creationId xmlns:a16="http://schemas.microsoft.com/office/drawing/2014/main" id="{3C4DD997-2608-4A4F-846E-A13E07DAD34E}"/>
              </a:ext>
            </a:extLst>
          </p:cNvPr>
          <p:cNvSpPr txBox="1"/>
          <p:nvPr/>
        </p:nvSpPr>
        <p:spPr>
          <a:xfrm>
            <a:off x="2286000" y="838200"/>
            <a:ext cx="4572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Lockout/Tagout </a:t>
            </a:r>
          </a:p>
        </p:txBody>
      </p:sp>
      <p:pic>
        <p:nvPicPr>
          <p:cNvPr id="6" name="Picture 5" descr="A picture containing sitting, table, food, laying&#10;&#10;Description automatically generated">
            <a:extLst>
              <a:ext uri="{FF2B5EF4-FFF2-40B4-BE49-F238E27FC236}">
                <a16:creationId xmlns:a16="http://schemas.microsoft.com/office/drawing/2014/main" id="{D5D8FBFB-C9B2-46D5-94D4-0634908E03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6246" y="2119140"/>
            <a:ext cx="2577830" cy="1933373"/>
          </a:xfrm>
          <a:prstGeom prst="rect">
            <a:avLst/>
          </a:prstGeom>
        </p:spPr>
      </p:pic>
      <p:pic>
        <p:nvPicPr>
          <p:cNvPr id="7" name="Picture 6" descr="A group of items on a table&#10;&#10;Description automatically generated">
            <a:extLst>
              <a:ext uri="{FF2B5EF4-FFF2-40B4-BE49-F238E27FC236}">
                <a16:creationId xmlns:a16="http://schemas.microsoft.com/office/drawing/2014/main" id="{EE409E9C-9322-4462-AC7D-544D1AA4D2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60383" y="2137109"/>
            <a:ext cx="2577833" cy="1933374"/>
          </a:xfrm>
          <a:prstGeom prst="rect">
            <a:avLst/>
          </a:prstGeom>
        </p:spPr>
      </p:pic>
      <p:pic>
        <p:nvPicPr>
          <p:cNvPr id="8" name="Picture 7">
            <a:extLst>
              <a:ext uri="{FF2B5EF4-FFF2-40B4-BE49-F238E27FC236}">
                <a16:creationId xmlns:a16="http://schemas.microsoft.com/office/drawing/2014/main" id="{004DBD6C-4A64-465B-86DB-5FE149247A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06245" y="4525793"/>
            <a:ext cx="2577831" cy="1933373"/>
          </a:xfrm>
          <a:prstGeom prst="rect">
            <a:avLst/>
          </a:prstGeom>
        </p:spPr>
      </p:pic>
      <p:pic>
        <p:nvPicPr>
          <p:cNvPr id="9" name="Picture 8" descr="A picture containing sitting, table, red&#10;&#10;Description automatically generated">
            <a:extLst>
              <a:ext uri="{FF2B5EF4-FFF2-40B4-BE49-F238E27FC236}">
                <a16:creationId xmlns:a16="http://schemas.microsoft.com/office/drawing/2014/main" id="{C4C590A3-62AD-4482-B486-80D926F7A7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7815" y="4602779"/>
            <a:ext cx="2577834" cy="1933375"/>
          </a:xfrm>
          <a:prstGeom prst="rect">
            <a:avLst/>
          </a:prstGeom>
        </p:spPr>
      </p:pic>
      <p:sp>
        <p:nvSpPr>
          <p:cNvPr id="10" name="TextBox 9">
            <a:extLst>
              <a:ext uri="{FF2B5EF4-FFF2-40B4-BE49-F238E27FC236}">
                <a16:creationId xmlns:a16="http://schemas.microsoft.com/office/drawing/2014/main" id="{C94B99C9-4A44-4CBD-959E-D117750CA7CB}"/>
              </a:ext>
            </a:extLst>
          </p:cNvPr>
          <p:cNvSpPr txBox="1"/>
          <p:nvPr/>
        </p:nvSpPr>
        <p:spPr>
          <a:xfrm>
            <a:off x="152400" y="1795974"/>
            <a:ext cx="2977174"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LOTO equipment must be identifiable as LOTO specific</a:t>
            </a:r>
          </a:p>
        </p:txBody>
      </p:sp>
      <p:sp>
        <p:nvSpPr>
          <p:cNvPr id="12" name="TextBox 11">
            <a:extLst>
              <a:ext uri="{FF2B5EF4-FFF2-40B4-BE49-F238E27FC236}">
                <a16:creationId xmlns:a16="http://schemas.microsoft.com/office/drawing/2014/main" id="{2F6ACB21-94E7-4FBB-B774-16829C8C3A6D}"/>
              </a:ext>
            </a:extLst>
          </p:cNvPr>
          <p:cNvSpPr txBox="1"/>
          <p:nvPr/>
        </p:nvSpPr>
        <p:spPr>
          <a:xfrm>
            <a:off x="167640" y="3067461"/>
            <a:ext cx="2499360"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LOTO for power tools or equipment with a plug</a:t>
            </a:r>
          </a:p>
        </p:txBody>
      </p:sp>
      <p:sp>
        <p:nvSpPr>
          <p:cNvPr id="14" name="TextBox 13">
            <a:extLst>
              <a:ext uri="{FF2B5EF4-FFF2-40B4-BE49-F238E27FC236}">
                <a16:creationId xmlns:a16="http://schemas.microsoft.com/office/drawing/2014/main" id="{28000831-EC62-4752-AAB6-6A02E8B90960}"/>
              </a:ext>
            </a:extLst>
          </p:cNvPr>
          <p:cNvSpPr txBox="1"/>
          <p:nvPr/>
        </p:nvSpPr>
        <p:spPr>
          <a:xfrm>
            <a:off x="197398" y="4504672"/>
            <a:ext cx="4572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LOTO for circuit breakers</a:t>
            </a:r>
          </a:p>
        </p:txBody>
      </p:sp>
      <p:sp>
        <p:nvSpPr>
          <p:cNvPr id="16" name="TextBox 15">
            <a:extLst>
              <a:ext uri="{FF2B5EF4-FFF2-40B4-BE49-F238E27FC236}">
                <a16:creationId xmlns:a16="http://schemas.microsoft.com/office/drawing/2014/main" id="{DCD1708A-6902-4125-831C-9431A7EA9FF5}"/>
              </a:ext>
            </a:extLst>
          </p:cNvPr>
          <p:cNvSpPr txBox="1"/>
          <p:nvPr/>
        </p:nvSpPr>
        <p:spPr>
          <a:xfrm>
            <a:off x="215686" y="5591493"/>
            <a:ext cx="4572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LOTO for multiple locks</a:t>
            </a:r>
          </a:p>
        </p:txBody>
      </p:sp>
    </p:spTree>
    <p:extLst>
      <p:ext uri="{BB962C8B-B14F-4D97-AF65-F5344CB8AC3E}">
        <p14:creationId xmlns:p14="http://schemas.microsoft.com/office/powerpoint/2010/main" val="3957225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38</a:t>
            </a:fld>
            <a:endParaRPr lang="en-US" altLang="en-US"/>
          </a:p>
        </p:txBody>
      </p:sp>
      <p:sp>
        <p:nvSpPr>
          <p:cNvPr id="5" name="TextBox 4">
            <a:extLst>
              <a:ext uri="{FF2B5EF4-FFF2-40B4-BE49-F238E27FC236}">
                <a16:creationId xmlns:a16="http://schemas.microsoft.com/office/drawing/2014/main" id="{3C4DD997-2608-4A4F-846E-A13E07DAD34E}"/>
              </a:ext>
            </a:extLst>
          </p:cNvPr>
          <p:cNvSpPr txBox="1"/>
          <p:nvPr/>
        </p:nvSpPr>
        <p:spPr>
          <a:xfrm>
            <a:off x="2286000" y="838200"/>
            <a:ext cx="4572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Lockout/Tagout </a:t>
            </a:r>
          </a:p>
        </p:txBody>
      </p:sp>
      <p:sp>
        <p:nvSpPr>
          <p:cNvPr id="6" name="TextBox 5">
            <a:extLst>
              <a:ext uri="{FF2B5EF4-FFF2-40B4-BE49-F238E27FC236}">
                <a16:creationId xmlns:a16="http://schemas.microsoft.com/office/drawing/2014/main" id="{42743D28-21C4-47F2-860C-8C0B9B04278F}"/>
              </a:ext>
            </a:extLst>
          </p:cNvPr>
          <p:cNvSpPr txBox="1"/>
          <p:nvPr/>
        </p:nvSpPr>
        <p:spPr>
          <a:xfrm>
            <a:off x="170688" y="1484531"/>
            <a:ext cx="8534400"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Following is a general step by step process for performing LOTO. Always follow your company's policy and procedures. </a:t>
            </a:r>
          </a:p>
        </p:txBody>
      </p:sp>
      <p:sp>
        <p:nvSpPr>
          <p:cNvPr id="8" name="TextBox 7">
            <a:extLst>
              <a:ext uri="{FF2B5EF4-FFF2-40B4-BE49-F238E27FC236}">
                <a16:creationId xmlns:a16="http://schemas.microsoft.com/office/drawing/2014/main" id="{902B0827-4F1D-4DBA-BDCF-66222C83522E}"/>
              </a:ext>
            </a:extLst>
          </p:cNvPr>
          <p:cNvSpPr txBox="1"/>
          <p:nvPr/>
        </p:nvSpPr>
        <p:spPr>
          <a:xfrm>
            <a:off x="167640" y="2590636"/>
            <a:ext cx="6553200"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Lockout/Tagout (LOTO) Sequence of Steps</a:t>
            </a:r>
          </a:p>
        </p:txBody>
      </p:sp>
      <p:sp>
        <p:nvSpPr>
          <p:cNvPr id="10" name="TextBox 9">
            <a:extLst>
              <a:ext uri="{FF2B5EF4-FFF2-40B4-BE49-F238E27FC236}">
                <a16:creationId xmlns:a16="http://schemas.microsoft.com/office/drawing/2014/main" id="{B9BF79A8-EB7D-4130-A674-7CD311760A4D}"/>
              </a:ext>
            </a:extLst>
          </p:cNvPr>
          <p:cNvSpPr txBox="1"/>
          <p:nvPr/>
        </p:nvSpPr>
        <p:spPr>
          <a:xfrm>
            <a:off x="167640" y="3276591"/>
            <a:ext cx="8519160" cy="110799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1. </a:t>
            </a:r>
            <a:r>
              <a:rPr kumimoji="0" lang="en-US" sz="22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Gain control of the conveyance and ensure that it is secured from public access. Make sure all necessary PPE and diagnostic hardware is readily available prior to commencing energy shut down.</a:t>
            </a:r>
          </a:p>
        </p:txBody>
      </p:sp>
      <p:sp>
        <p:nvSpPr>
          <p:cNvPr id="12" name="TextBox 11">
            <a:extLst>
              <a:ext uri="{FF2B5EF4-FFF2-40B4-BE49-F238E27FC236}">
                <a16:creationId xmlns:a16="http://schemas.microsoft.com/office/drawing/2014/main" id="{C5B1A043-25B1-4581-BC1F-2A3DA15F1FAC}"/>
              </a:ext>
            </a:extLst>
          </p:cNvPr>
          <p:cNvSpPr txBox="1"/>
          <p:nvPr/>
        </p:nvSpPr>
        <p:spPr>
          <a:xfrm>
            <a:off x="161544" y="4760908"/>
            <a:ext cx="8519160" cy="110799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2. </a:t>
            </a:r>
            <a:r>
              <a:rPr kumimoji="0" lang="en-US" sz="22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Identify and locate the specific circuit or conveyance and corresponding disconnect you intend to de-energize. Stand to the side</a:t>
            </a:r>
            <a:r>
              <a:rPr lang="en-US" sz="2200">
                <a:solidFill>
                  <a:prstClr val="black"/>
                </a:solidFill>
                <a:latin typeface="Franklin Gothic Medium" panose="020B0603020102020204" pitchFamily="34" charset="0"/>
              </a:rPr>
              <a:t> and </a:t>
            </a:r>
            <a:r>
              <a:rPr kumimoji="0" lang="en-US" sz="22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face away while switching off the disconnect.</a:t>
            </a:r>
          </a:p>
        </p:txBody>
      </p:sp>
    </p:spTree>
    <p:extLst>
      <p:ext uri="{BB962C8B-B14F-4D97-AF65-F5344CB8AC3E}">
        <p14:creationId xmlns:p14="http://schemas.microsoft.com/office/powerpoint/2010/main" val="2123585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39</a:t>
            </a:fld>
            <a:endParaRPr lang="en-US" altLang="en-US"/>
          </a:p>
        </p:txBody>
      </p:sp>
      <p:sp>
        <p:nvSpPr>
          <p:cNvPr id="5" name="TextBox 4">
            <a:extLst>
              <a:ext uri="{FF2B5EF4-FFF2-40B4-BE49-F238E27FC236}">
                <a16:creationId xmlns:a16="http://schemas.microsoft.com/office/drawing/2014/main" id="{3C4DD997-2608-4A4F-846E-A13E07DAD34E}"/>
              </a:ext>
            </a:extLst>
          </p:cNvPr>
          <p:cNvSpPr txBox="1"/>
          <p:nvPr/>
        </p:nvSpPr>
        <p:spPr>
          <a:xfrm>
            <a:off x="2286000" y="838200"/>
            <a:ext cx="4572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Lockout/Tagout </a:t>
            </a:r>
          </a:p>
        </p:txBody>
      </p:sp>
      <p:pic>
        <p:nvPicPr>
          <p:cNvPr id="6" name="Picture 5" descr="A picture containing machine, display, sign, white&#10;&#10;Description automatically generated">
            <a:extLst>
              <a:ext uri="{FF2B5EF4-FFF2-40B4-BE49-F238E27FC236}">
                <a16:creationId xmlns:a16="http://schemas.microsoft.com/office/drawing/2014/main" id="{5FA794C5-D9B3-46F9-ABA2-5D194AA341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4349" y="3651408"/>
            <a:ext cx="3987301" cy="2945130"/>
          </a:xfrm>
          <a:prstGeom prst="rect">
            <a:avLst/>
          </a:prstGeom>
        </p:spPr>
      </p:pic>
      <p:sp>
        <p:nvSpPr>
          <p:cNvPr id="7" name="TextBox 6">
            <a:extLst>
              <a:ext uri="{FF2B5EF4-FFF2-40B4-BE49-F238E27FC236}">
                <a16:creationId xmlns:a16="http://schemas.microsoft.com/office/drawing/2014/main" id="{94BA2C43-8CDF-4D7F-86C4-5D80B7920497}"/>
              </a:ext>
            </a:extLst>
          </p:cNvPr>
          <p:cNvSpPr txBox="1"/>
          <p:nvPr/>
        </p:nvSpPr>
        <p:spPr>
          <a:xfrm>
            <a:off x="152400" y="1484531"/>
            <a:ext cx="807720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Lockout/Tagout (LOTO) Sequence of Steps cont. </a:t>
            </a:r>
          </a:p>
        </p:txBody>
      </p:sp>
      <p:sp>
        <p:nvSpPr>
          <p:cNvPr id="9" name="TextBox 8">
            <a:extLst>
              <a:ext uri="{FF2B5EF4-FFF2-40B4-BE49-F238E27FC236}">
                <a16:creationId xmlns:a16="http://schemas.microsoft.com/office/drawing/2014/main" id="{3AF0B7C4-38A9-4F7A-B4EB-876A98CCD772}"/>
              </a:ext>
            </a:extLst>
          </p:cNvPr>
          <p:cNvSpPr txBox="1"/>
          <p:nvPr/>
        </p:nvSpPr>
        <p:spPr>
          <a:xfrm>
            <a:off x="152400" y="2013972"/>
            <a:ext cx="8534400"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3. </a:t>
            </a: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Place the appropriate lock to isolate the equipment.</a:t>
            </a:r>
            <a:r>
              <a:rPr kumimoji="0" lang="en-US" sz="24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 NOTE: If more than one employee is working on the equipment that is locked out, each employee shall place his/her personal lock on the disconnect.</a:t>
            </a:r>
            <a:endPar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p:txBody>
      </p:sp>
      <p:sp>
        <p:nvSpPr>
          <p:cNvPr id="11" name="TextBox 10">
            <a:extLst>
              <a:ext uri="{FF2B5EF4-FFF2-40B4-BE49-F238E27FC236}">
                <a16:creationId xmlns:a16="http://schemas.microsoft.com/office/drawing/2014/main" id="{3B912C36-C136-44BE-AA6B-2F4A32F30650}"/>
              </a:ext>
            </a:extLst>
          </p:cNvPr>
          <p:cNvSpPr txBox="1"/>
          <p:nvPr/>
        </p:nvSpPr>
        <p:spPr>
          <a:xfrm>
            <a:off x="152400" y="4026003"/>
            <a:ext cx="4572000"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4. </a:t>
            </a: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Place a “Danger: Do Not Operate” tag with the following four items: company name, employee name, date and a contact number.</a:t>
            </a:r>
          </a:p>
        </p:txBody>
      </p:sp>
    </p:spTree>
    <p:extLst>
      <p:ext uri="{BB962C8B-B14F-4D97-AF65-F5344CB8AC3E}">
        <p14:creationId xmlns:p14="http://schemas.microsoft.com/office/powerpoint/2010/main" val="3706267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4</a:t>
            </a:fld>
            <a:endParaRPr lang="en-US" altLang="en-US"/>
          </a:p>
        </p:txBody>
      </p:sp>
      <p:pic>
        <p:nvPicPr>
          <p:cNvPr id="4" name="Picture 3">
            <a:extLst>
              <a:ext uri="{FF2B5EF4-FFF2-40B4-BE49-F238E27FC236}">
                <a16:creationId xmlns:a16="http://schemas.microsoft.com/office/drawing/2014/main" id="{41304E5B-7F4B-4BE5-8773-7BBEAC037CC0}"/>
              </a:ext>
            </a:extLst>
          </p:cNvPr>
          <p:cNvPicPr>
            <a:picLocks noChangeAspect="1"/>
          </p:cNvPicPr>
          <p:nvPr/>
        </p:nvPicPr>
        <p:blipFill>
          <a:blip r:embed="rId3"/>
          <a:stretch>
            <a:fillRect/>
          </a:stretch>
        </p:blipFill>
        <p:spPr>
          <a:xfrm>
            <a:off x="20302" y="1045245"/>
            <a:ext cx="2735218" cy="5456393"/>
          </a:xfrm>
          <a:prstGeom prst="rect">
            <a:avLst/>
          </a:prstGeom>
        </p:spPr>
      </p:pic>
      <p:sp>
        <p:nvSpPr>
          <p:cNvPr id="6" name="TextBox 5">
            <a:extLst>
              <a:ext uri="{FF2B5EF4-FFF2-40B4-BE49-F238E27FC236}">
                <a16:creationId xmlns:a16="http://schemas.microsoft.com/office/drawing/2014/main" id="{B6F71C44-0E3B-4DB4-91B0-BF4CDB605DAD}"/>
              </a:ext>
            </a:extLst>
          </p:cNvPr>
          <p:cNvSpPr txBox="1"/>
          <p:nvPr/>
        </p:nvSpPr>
        <p:spPr>
          <a:xfrm>
            <a:off x="2286000" y="1045245"/>
            <a:ext cx="6629400" cy="584775"/>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a:ln>
                  <a:noFill/>
                </a:ln>
                <a:solidFill>
                  <a:srgbClr val="000000"/>
                </a:solidFill>
                <a:effectLst/>
                <a:uLnTx/>
                <a:uFillTx/>
                <a:latin typeface="Franklin Gothic Heavy" pitchFamily="34" charset="0"/>
                <a:ea typeface="+mn-ea"/>
                <a:cs typeface="+mn-cs"/>
              </a:rPr>
              <a:t>Effects of Electricity on People </a:t>
            </a:r>
          </a:p>
        </p:txBody>
      </p:sp>
      <p:sp>
        <p:nvSpPr>
          <p:cNvPr id="8" name="TextBox 7">
            <a:extLst>
              <a:ext uri="{FF2B5EF4-FFF2-40B4-BE49-F238E27FC236}">
                <a16:creationId xmlns:a16="http://schemas.microsoft.com/office/drawing/2014/main" id="{B391801A-70AB-4542-AA91-D38711F82A27}"/>
              </a:ext>
            </a:extLst>
          </p:cNvPr>
          <p:cNvSpPr txBox="1"/>
          <p:nvPr/>
        </p:nvSpPr>
        <p:spPr>
          <a:xfrm>
            <a:off x="2590800" y="1752600"/>
            <a:ext cx="6489320" cy="707886"/>
          </a:xfrm>
          <a:prstGeom prst="rect">
            <a:avLst/>
          </a:prstGeom>
          <a:noFill/>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Harm is related to amps, duration of contact, and the path by which current passes through the body.</a:t>
            </a:r>
          </a:p>
        </p:txBody>
      </p:sp>
      <p:pic>
        <p:nvPicPr>
          <p:cNvPr id="9" name="Picture 8">
            <a:extLst>
              <a:ext uri="{FF2B5EF4-FFF2-40B4-BE49-F238E27FC236}">
                <a16:creationId xmlns:a16="http://schemas.microsoft.com/office/drawing/2014/main" id="{F4DB4FD1-5CDF-47FA-A3CD-E26E16592A27}"/>
              </a:ext>
            </a:extLst>
          </p:cNvPr>
          <p:cNvPicPr>
            <a:picLocks noChangeAspect="1"/>
          </p:cNvPicPr>
          <p:nvPr/>
        </p:nvPicPr>
        <p:blipFill>
          <a:blip r:embed="rId4"/>
          <a:stretch>
            <a:fillRect/>
          </a:stretch>
        </p:blipFill>
        <p:spPr>
          <a:xfrm>
            <a:off x="2906034" y="2586114"/>
            <a:ext cx="5389331" cy="4401693"/>
          </a:xfrm>
          <a:prstGeom prst="rect">
            <a:avLst/>
          </a:prstGeom>
        </p:spPr>
      </p:pic>
    </p:spTree>
    <p:extLst>
      <p:ext uri="{BB962C8B-B14F-4D97-AF65-F5344CB8AC3E}">
        <p14:creationId xmlns:p14="http://schemas.microsoft.com/office/powerpoint/2010/main" val="10163145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40</a:t>
            </a:fld>
            <a:endParaRPr lang="en-US" altLang="en-US"/>
          </a:p>
        </p:txBody>
      </p:sp>
      <p:sp>
        <p:nvSpPr>
          <p:cNvPr id="5" name="TextBox 4">
            <a:extLst>
              <a:ext uri="{FF2B5EF4-FFF2-40B4-BE49-F238E27FC236}">
                <a16:creationId xmlns:a16="http://schemas.microsoft.com/office/drawing/2014/main" id="{3C4DD997-2608-4A4F-846E-A13E07DAD34E}"/>
              </a:ext>
            </a:extLst>
          </p:cNvPr>
          <p:cNvSpPr txBox="1"/>
          <p:nvPr/>
        </p:nvSpPr>
        <p:spPr>
          <a:xfrm>
            <a:off x="2286000" y="838200"/>
            <a:ext cx="4572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Lockout/Tagout </a:t>
            </a:r>
          </a:p>
        </p:txBody>
      </p:sp>
      <p:sp>
        <p:nvSpPr>
          <p:cNvPr id="6" name="TextBox 5">
            <a:extLst>
              <a:ext uri="{FF2B5EF4-FFF2-40B4-BE49-F238E27FC236}">
                <a16:creationId xmlns:a16="http://schemas.microsoft.com/office/drawing/2014/main" id="{DE413D3C-86A4-466B-849C-24B493C7824C}"/>
              </a:ext>
            </a:extLst>
          </p:cNvPr>
          <p:cNvSpPr txBox="1"/>
          <p:nvPr/>
        </p:nvSpPr>
        <p:spPr>
          <a:xfrm>
            <a:off x="228600" y="1484531"/>
            <a:ext cx="670560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Franklin Gothic Medium" panose="020B0603020102020204"/>
                <a:ea typeface="+mn-ea"/>
                <a:cs typeface="+mn-cs"/>
              </a:rPr>
              <a:t>Lockout/Tagout (LOTO) Sequence of Steps cont.</a:t>
            </a:r>
          </a:p>
        </p:txBody>
      </p:sp>
      <p:sp>
        <p:nvSpPr>
          <p:cNvPr id="8" name="TextBox 7">
            <a:extLst>
              <a:ext uri="{FF2B5EF4-FFF2-40B4-BE49-F238E27FC236}">
                <a16:creationId xmlns:a16="http://schemas.microsoft.com/office/drawing/2014/main" id="{D3CECDCA-0EEE-4367-906C-EF9409A1D184}"/>
              </a:ext>
            </a:extLst>
          </p:cNvPr>
          <p:cNvSpPr txBox="1"/>
          <p:nvPr/>
        </p:nvSpPr>
        <p:spPr>
          <a:xfrm>
            <a:off x="228600" y="2383304"/>
            <a:ext cx="8458200"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Franklin Gothic Medium" panose="020B0603020102020204"/>
                <a:ea typeface="+mn-ea"/>
                <a:cs typeface="+mn-cs"/>
              </a:rPr>
              <a:t>5. </a:t>
            </a:r>
            <a:r>
              <a:rPr kumimoji="0" lang="en-US" sz="2400" b="0" i="0" u="none" strike="noStrike" kern="1200" cap="none" spc="0" normalizeH="0" baseline="0" noProof="0">
                <a:ln>
                  <a:noFill/>
                </a:ln>
                <a:solidFill>
                  <a:prstClr val="black"/>
                </a:solidFill>
                <a:effectLst/>
                <a:uLnTx/>
                <a:uFillTx/>
                <a:latin typeface="Franklin Gothic Medium" panose="020B0603020102020204"/>
                <a:ea typeface="+mn-ea"/>
                <a:cs typeface="+mn-cs"/>
              </a:rPr>
              <a:t>Identify a known LIVE voltage source, and test the functionality of the multimeter </a:t>
            </a:r>
            <a:r>
              <a:rPr lang="en-US" sz="2400">
                <a:solidFill>
                  <a:prstClr val="black"/>
                </a:solidFill>
                <a:latin typeface="Franklin Gothic Medium" panose="020B0603020102020204"/>
              </a:rPr>
              <a:t>or</a:t>
            </a:r>
            <a:r>
              <a:rPr kumimoji="0" lang="en-US" sz="2400" b="0" i="0" u="none" strike="noStrike" kern="1200" cap="none" spc="0" normalizeH="0" baseline="0" noProof="0">
                <a:ln>
                  <a:noFill/>
                </a:ln>
                <a:solidFill>
                  <a:prstClr val="black"/>
                </a:solidFill>
                <a:effectLst/>
                <a:uLnTx/>
                <a:uFillTx/>
                <a:latin typeface="Franklin Gothic Medium" panose="020B0603020102020204"/>
                <a:ea typeface="+mn-ea"/>
                <a:cs typeface="+mn-cs"/>
              </a:rPr>
              <a:t> non-contact voltage detector against this source.</a:t>
            </a:r>
          </a:p>
        </p:txBody>
      </p:sp>
      <p:pic>
        <p:nvPicPr>
          <p:cNvPr id="9" name="Picture 8" descr="A close up of a machine&#10;&#10;Description automatically generated">
            <a:extLst>
              <a:ext uri="{FF2B5EF4-FFF2-40B4-BE49-F238E27FC236}">
                <a16:creationId xmlns:a16="http://schemas.microsoft.com/office/drawing/2014/main" id="{7F6BB3F9-34B3-4C17-9A1D-7F42DF66B9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200" y="3942148"/>
            <a:ext cx="3949206" cy="2577778"/>
          </a:xfrm>
          <a:prstGeom prst="rect">
            <a:avLst/>
          </a:prstGeom>
        </p:spPr>
      </p:pic>
    </p:spTree>
    <p:extLst>
      <p:ext uri="{BB962C8B-B14F-4D97-AF65-F5344CB8AC3E}">
        <p14:creationId xmlns:p14="http://schemas.microsoft.com/office/powerpoint/2010/main" val="29378197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41</a:t>
            </a:fld>
            <a:endParaRPr lang="en-US" altLang="en-US"/>
          </a:p>
        </p:txBody>
      </p:sp>
      <p:sp>
        <p:nvSpPr>
          <p:cNvPr id="5" name="TextBox 4">
            <a:extLst>
              <a:ext uri="{FF2B5EF4-FFF2-40B4-BE49-F238E27FC236}">
                <a16:creationId xmlns:a16="http://schemas.microsoft.com/office/drawing/2014/main" id="{3C4DD997-2608-4A4F-846E-A13E07DAD34E}"/>
              </a:ext>
            </a:extLst>
          </p:cNvPr>
          <p:cNvSpPr txBox="1"/>
          <p:nvPr/>
        </p:nvSpPr>
        <p:spPr>
          <a:xfrm>
            <a:off x="2286000" y="838200"/>
            <a:ext cx="4572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Lockout/Tagout </a:t>
            </a:r>
          </a:p>
        </p:txBody>
      </p:sp>
      <p:sp>
        <p:nvSpPr>
          <p:cNvPr id="6" name="TextBox 5">
            <a:extLst>
              <a:ext uri="{FF2B5EF4-FFF2-40B4-BE49-F238E27FC236}">
                <a16:creationId xmlns:a16="http://schemas.microsoft.com/office/drawing/2014/main" id="{B52FE8ED-311B-41B7-B9E8-AB61CE3E5305}"/>
              </a:ext>
            </a:extLst>
          </p:cNvPr>
          <p:cNvSpPr txBox="1"/>
          <p:nvPr/>
        </p:nvSpPr>
        <p:spPr>
          <a:xfrm>
            <a:off x="152400" y="1484531"/>
            <a:ext cx="670560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Lockout/Tagout (LOTO) Sequence of Steps cont. </a:t>
            </a:r>
          </a:p>
        </p:txBody>
      </p:sp>
      <p:sp>
        <p:nvSpPr>
          <p:cNvPr id="8" name="TextBox 7">
            <a:extLst>
              <a:ext uri="{FF2B5EF4-FFF2-40B4-BE49-F238E27FC236}">
                <a16:creationId xmlns:a16="http://schemas.microsoft.com/office/drawing/2014/main" id="{39731D05-5028-4EDE-BFAB-E045B3B7B159}"/>
              </a:ext>
            </a:extLst>
          </p:cNvPr>
          <p:cNvSpPr txBox="1"/>
          <p:nvPr/>
        </p:nvSpPr>
        <p:spPr>
          <a:xfrm>
            <a:off x="152400" y="2198638"/>
            <a:ext cx="8153400"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6. </a:t>
            </a:r>
            <a:r>
              <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Test and verify that the voltage has been disconnected (DEAD) with a non-contact voltage detector </a:t>
            </a:r>
            <a:r>
              <a:rPr lang="en-US" sz="2400" dirty="0">
                <a:solidFill>
                  <a:prstClr val="black"/>
                </a:solidFill>
                <a:latin typeface="Franklin Gothic Medium" panose="020B0603020102020204" pitchFamily="34" charset="0"/>
              </a:rPr>
              <a:t>or</a:t>
            </a:r>
            <a:r>
              <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 a</a:t>
            </a:r>
            <a:r>
              <a:rPr kumimoji="0" lang="en-US" sz="2400" b="0" i="0" u="none" strike="sngStrike" kern="1200" cap="none" spc="0" normalizeH="0" baseline="0" noProof="0" dirty="0">
                <a:ln>
                  <a:noFill/>
                </a:ln>
                <a:solidFill>
                  <a:prstClr val="black"/>
                </a:solidFill>
                <a:effectLst/>
                <a:uLnTx/>
                <a:uFillTx/>
                <a:latin typeface="Franklin Gothic Medium" panose="020B0603020102020204" pitchFamily="34" charset="0"/>
                <a:ea typeface="+mn-ea"/>
                <a:cs typeface="+mn-cs"/>
              </a:rPr>
              <a:t> </a:t>
            </a:r>
            <a:r>
              <a:rPr kumimoji="0" lang="en-US" sz="24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multimeter. Check each leg to ground. For ungrounded or above-ground systems, check leg to leg to complete verification of absence of energy.</a:t>
            </a:r>
          </a:p>
        </p:txBody>
      </p:sp>
      <p:sp>
        <p:nvSpPr>
          <p:cNvPr id="10" name="TextBox 9">
            <a:extLst>
              <a:ext uri="{FF2B5EF4-FFF2-40B4-BE49-F238E27FC236}">
                <a16:creationId xmlns:a16="http://schemas.microsoft.com/office/drawing/2014/main" id="{2DFBDF1C-E189-470D-B353-C777FD091C49}"/>
              </a:ext>
            </a:extLst>
          </p:cNvPr>
          <p:cNvSpPr txBox="1"/>
          <p:nvPr/>
        </p:nvSpPr>
        <p:spPr>
          <a:xfrm>
            <a:off x="152400" y="4759404"/>
            <a:ext cx="8153400"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NOTE: If only de-energizing the mainline, be aware that the controller may still have live 110/120-volt circuit for cab lighting and fan. Also verify that voltage has been dissipated from capacitors and AC Drive units. </a:t>
            </a:r>
          </a:p>
        </p:txBody>
      </p:sp>
    </p:spTree>
    <p:extLst>
      <p:ext uri="{BB962C8B-B14F-4D97-AF65-F5344CB8AC3E}">
        <p14:creationId xmlns:p14="http://schemas.microsoft.com/office/powerpoint/2010/main" val="308671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42</a:t>
            </a:fld>
            <a:endParaRPr lang="en-US" altLang="en-US"/>
          </a:p>
        </p:txBody>
      </p:sp>
      <p:sp>
        <p:nvSpPr>
          <p:cNvPr id="5" name="TextBox 4">
            <a:extLst>
              <a:ext uri="{FF2B5EF4-FFF2-40B4-BE49-F238E27FC236}">
                <a16:creationId xmlns:a16="http://schemas.microsoft.com/office/drawing/2014/main" id="{3C4DD997-2608-4A4F-846E-A13E07DAD34E}"/>
              </a:ext>
            </a:extLst>
          </p:cNvPr>
          <p:cNvSpPr txBox="1"/>
          <p:nvPr/>
        </p:nvSpPr>
        <p:spPr>
          <a:xfrm>
            <a:off x="2286000" y="838200"/>
            <a:ext cx="4572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Lockout/Tagout </a:t>
            </a:r>
          </a:p>
        </p:txBody>
      </p:sp>
      <p:sp>
        <p:nvSpPr>
          <p:cNvPr id="6" name="TextBox 5">
            <a:extLst>
              <a:ext uri="{FF2B5EF4-FFF2-40B4-BE49-F238E27FC236}">
                <a16:creationId xmlns:a16="http://schemas.microsoft.com/office/drawing/2014/main" id="{4117E286-A682-4C95-BAA7-FE3D6DC962D4}"/>
              </a:ext>
            </a:extLst>
          </p:cNvPr>
          <p:cNvSpPr txBox="1"/>
          <p:nvPr/>
        </p:nvSpPr>
        <p:spPr>
          <a:xfrm>
            <a:off x="304800" y="1484531"/>
            <a:ext cx="6705600"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Lockout/Tagout (LOTO) Sequence of Steps cont. </a:t>
            </a:r>
          </a:p>
        </p:txBody>
      </p:sp>
      <p:sp>
        <p:nvSpPr>
          <p:cNvPr id="8" name="TextBox 7">
            <a:extLst>
              <a:ext uri="{FF2B5EF4-FFF2-40B4-BE49-F238E27FC236}">
                <a16:creationId xmlns:a16="http://schemas.microsoft.com/office/drawing/2014/main" id="{ADD6AE08-A2E8-4ED2-88B1-7EE4715F276D}"/>
              </a:ext>
            </a:extLst>
          </p:cNvPr>
          <p:cNvSpPr txBox="1"/>
          <p:nvPr/>
        </p:nvSpPr>
        <p:spPr>
          <a:xfrm>
            <a:off x="304800" y="2290971"/>
            <a:ext cx="8382000" cy="110799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7. </a:t>
            </a:r>
            <a:r>
              <a:rPr kumimoji="0" lang="en-US" sz="22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Reverify that the functionality of the multimeter </a:t>
            </a:r>
            <a:r>
              <a:rPr lang="en-US" sz="2200">
                <a:solidFill>
                  <a:prstClr val="black"/>
                </a:solidFill>
                <a:latin typeface="Franklin Gothic Medium" panose="020B0603020102020204" pitchFamily="34" charset="0"/>
              </a:rPr>
              <a:t>or</a:t>
            </a:r>
            <a:r>
              <a:rPr kumimoji="0" lang="en-US" sz="22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 non-contact voltage detector worked properly before and after the measurement.</a:t>
            </a:r>
            <a:r>
              <a:rPr kumimoji="0" lang="en-US" sz="2200" b="0" i="1"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 </a:t>
            </a:r>
            <a:r>
              <a:rPr kumimoji="0" lang="en-US" sz="22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Check against a known LIVE voltage source</a:t>
            </a:r>
            <a:r>
              <a:rPr kumimoji="0" lang="en-US" sz="22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 </a:t>
            </a:r>
          </a:p>
        </p:txBody>
      </p:sp>
      <p:sp>
        <p:nvSpPr>
          <p:cNvPr id="10" name="TextBox 9">
            <a:extLst>
              <a:ext uri="{FF2B5EF4-FFF2-40B4-BE49-F238E27FC236}">
                <a16:creationId xmlns:a16="http://schemas.microsoft.com/office/drawing/2014/main" id="{29BCC2DC-5EE8-4B40-B470-A2BA3061FBC9}"/>
              </a:ext>
            </a:extLst>
          </p:cNvPr>
          <p:cNvSpPr txBox="1"/>
          <p:nvPr/>
        </p:nvSpPr>
        <p:spPr>
          <a:xfrm>
            <a:off x="304800" y="3789909"/>
            <a:ext cx="8305800" cy="212365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8. </a:t>
            </a:r>
            <a:r>
              <a:rPr kumimoji="0" lang="en-US" sz="22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Ensure that all potentially hazardous stored energy is relieved, disconnected, restrained, and otherwise rendered safe. Hydraulic elevator units must be landed on buffers, pipe stands, or have rail blocks installed when working on the pressurized system. Mechanical safeguarding of escalators and moving walks shall be put in place to protect from stored energy.</a:t>
            </a:r>
          </a:p>
        </p:txBody>
      </p:sp>
    </p:spTree>
    <p:extLst>
      <p:ext uri="{BB962C8B-B14F-4D97-AF65-F5344CB8AC3E}">
        <p14:creationId xmlns:p14="http://schemas.microsoft.com/office/powerpoint/2010/main" val="2141675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43</a:t>
            </a:fld>
            <a:endParaRPr lang="en-US" altLang="en-US"/>
          </a:p>
        </p:txBody>
      </p:sp>
      <p:sp>
        <p:nvSpPr>
          <p:cNvPr id="5" name="TextBox 4">
            <a:extLst>
              <a:ext uri="{FF2B5EF4-FFF2-40B4-BE49-F238E27FC236}">
                <a16:creationId xmlns:a16="http://schemas.microsoft.com/office/drawing/2014/main" id="{3C4DD997-2608-4A4F-846E-A13E07DAD34E}"/>
              </a:ext>
            </a:extLst>
          </p:cNvPr>
          <p:cNvSpPr txBox="1"/>
          <p:nvPr/>
        </p:nvSpPr>
        <p:spPr>
          <a:xfrm>
            <a:off x="2286000" y="838200"/>
            <a:ext cx="4572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Lockout/Tagout </a:t>
            </a:r>
          </a:p>
        </p:txBody>
      </p:sp>
      <p:sp>
        <p:nvSpPr>
          <p:cNvPr id="6" name="TextBox 5">
            <a:extLst>
              <a:ext uri="{FF2B5EF4-FFF2-40B4-BE49-F238E27FC236}">
                <a16:creationId xmlns:a16="http://schemas.microsoft.com/office/drawing/2014/main" id="{5A71C57E-71D2-4304-A259-918E9230063C}"/>
              </a:ext>
            </a:extLst>
          </p:cNvPr>
          <p:cNvSpPr txBox="1"/>
          <p:nvPr/>
        </p:nvSpPr>
        <p:spPr>
          <a:xfrm>
            <a:off x="381000" y="1484531"/>
            <a:ext cx="6934200"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Lockout/Tagout (LOTO) Sequence of Steps cont. </a:t>
            </a:r>
          </a:p>
        </p:txBody>
      </p:sp>
      <p:sp>
        <p:nvSpPr>
          <p:cNvPr id="8" name="TextBox 7">
            <a:extLst>
              <a:ext uri="{FF2B5EF4-FFF2-40B4-BE49-F238E27FC236}">
                <a16:creationId xmlns:a16="http://schemas.microsoft.com/office/drawing/2014/main" id="{7D18E8B6-8C1D-4C8E-81F1-B79EB3154490}"/>
              </a:ext>
            </a:extLst>
          </p:cNvPr>
          <p:cNvSpPr txBox="1"/>
          <p:nvPr/>
        </p:nvSpPr>
        <p:spPr>
          <a:xfrm>
            <a:off x="381000" y="1960184"/>
            <a:ext cx="4572000" cy="400110"/>
          </a:xfrm>
          <a:prstGeom prst="rect">
            <a:avLst/>
          </a:prstGeom>
          <a:noFill/>
        </p:spPr>
        <p:txBody>
          <a:bodyPr wrap="square">
            <a:spAutoFit/>
          </a:bodyPr>
          <a:lstStyle/>
          <a:p>
            <a:r>
              <a:rPr kumimoji="0" lang="en-US" sz="20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9. </a:t>
            </a:r>
            <a:r>
              <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Perform work.</a:t>
            </a:r>
            <a:endParaRPr lang="en-US"/>
          </a:p>
        </p:txBody>
      </p:sp>
      <p:sp>
        <p:nvSpPr>
          <p:cNvPr id="10" name="TextBox 9">
            <a:extLst>
              <a:ext uri="{FF2B5EF4-FFF2-40B4-BE49-F238E27FC236}">
                <a16:creationId xmlns:a16="http://schemas.microsoft.com/office/drawing/2014/main" id="{59AF3EB7-1570-4B41-B4AD-8E1B8CBF9FFB}"/>
              </a:ext>
            </a:extLst>
          </p:cNvPr>
          <p:cNvSpPr txBox="1"/>
          <p:nvPr/>
        </p:nvSpPr>
        <p:spPr>
          <a:xfrm>
            <a:off x="381000" y="2418147"/>
            <a:ext cx="6858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10. </a:t>
            </a:r>
            <a:r>
              <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Re-energize the conveyance following these steps:</a:t>
            </a:r>
          </a:p>
        </p:txBody>
      </p:sp>
      <p:sp>
        <p:nvSpPr>
          <p:cNvPr id="12" name="TextBox 11">
            <a:extLst>
              <a:ext uri="{FF2B5EF4-FFF2-40B4-BE49-F238E27FC236}">
                <a16:creationId xmlns:a16="http://schemas.microsoft.com/office/drawing/2014/main" id="{C22F7FFF-F598-4E3B-B5A9-F2142C0D1E2B}"/>
              </a:ext>
            </a:extLst>
          </p:cNvPr>
          <p:cNvSpPr txBox="1"/>
          <p:nvPr/>
        </p:nvSpPr>
        <p:spPr>
          <a:xfrm>
            <a:off x="485394" y="2876110"/>
            <a:ext cx="6629400" cy="400110"/>
          </a:xfrm>
          <a:prstGeom prst="rect">
            <a:avLst/>
          </a:prstGeom>
          <a:noFill/>
        </p:spPr>
        <p:txBody>
          <a:bodyPr wrap="square">
            <a:spAutoFit/>
          </a:bodyPr>
          <a:lstStyle/>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Replace all guards and remove all tools</a:t>
            </a:r>
          </a:p>
        </p:txBody>
      </p:sp>
      <p:sp>
        <p:nvSpPr>
          <p:cNvPr id="14" name="TextBox 13">
            <a:extLst>
              <a:ext uri="{FF2B5EF4-FFF2-40B4-BE49-F238E27FC236}">
                <a16:creationId xmlns:a16="http://schemas.microsoft.com/office/drawing/2014/main" id="{59B88A74-4613-4894-AE3D-EAF2655ECD60}"/>
              </a:ext>
            </a:extLst>
          </p:cNvPr>
          <p:cNvSpPr txBox="1"/>
          <p:nvPr/>
        </p:nvSpPr>
        <p:spPr>
          <a:xfrm>
            <a:off x="495300" y="3276653"/>
            <a:ext cx="8229600" cy="707886"/>
          </a:xfrm>
          <a:prstGeom prst="rect">
            <a:avLst/>
          </a:prstGeom>
          <a:noFill/>
        </p:spPr>
        <p:txBody>
          <a:bodyPr wrap="square">
            <a:spAutoFit/>
          </a:bodyPr>
          <a:lstStyle/>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Recheck to ensure control of the conveyance and that is secure from public access  </a:t>
            </a:r>
          </a:p>
        </p:txBody>
      </p:sp>
      <p:sp>
        <p:nvSpPr>
          <p:cNvPr id="16" name="TextBox 15">
            <a:extLst>
              <a:ext uri="{FF2B5EF4-FFF2-40B4-BE49-F238E27FC236}">
                <a16:creationId xmlns:a16="http://schemas.microsoft.com/office/drawing/2014/main" id="{FB69D42A-1757-4FC0-921F-0FB20929E3B1}"/>
              </a:ext>
            </a:extLst>
          </p:cNvPr>
          <p:cNvSpPr txBox="1"/>
          <p:nvPr/>
        </p:nvSpPr>
        <p:spPr>
          <a:xfrm>
            <a:off x="457200" y="3984539"/>
            <a:ext cx="8229600" cy="707886"/>
          </a:xfrm>
          <a:prstGeom prst="rect">
            <a:avLst/>
          </a:prstGeom>
          <a:noFill/>
        </p:spPr>
        <p:txBody>
          <a:bodyPr wrap="square">
            <a:spAutoFit/>
          </a:bodyPr>
          <a:lstStyle/>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The employee(s) who applied personal locks shall remove their own lock and tag</a:t>
            </a:r>
          </a:p>
        </p:txBody>
      </p:sp>
      <p:sp>
        <p:nvSpPr>
          <p:cNvPr id="18" name="TextBox 17">
            <a:extLst>
              <a:ext uri="{FF2B5EF4-FFF2-40B4-BE49-F238E27FC236}">
                <a16:creationId xmlns:a16="http://schemas.microsoft.com/office/drawing/2014/main" id="{A67D0A02-2819-4052-9217-F7E118C2FAEB}"/>
              </a:ext>
            </a:extLst>
          </p:cNvPr>
          <p:cNvSpPr txBox="1"/>
          <p:nvPr/>
        </p:nvSpPr>
        <p:spPr>
          <a:xfrm>
            <a:off x="495300" y="5334720"/>
            <a:ext cx="8249412" cy="707886"/>
          </a:xfrm>
          <a:prstGeom prst="rect">
            <a:avLst/>
          </a:prstGeom>
          <a:noFill/>
        </p:spPr>
        <p:txBody>
          <a:bodyPr wrap="square">
            <a:spAutoFit/>
          </a:bodyPr>
          <a:lstStyle/>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Stand to the side</a:t>
            </a:r>
            <a:r>
              <a:rPr lang="en-US" sz="2000" dirty="0">
                <a:solidFill>
                  <a:prstClr val="black"/>
                </a:solidFill>
                <a:latin typeface="Franklin Gothic Medium" panose="020B0603020102020204" pitchFamily="34" charset="0"/>
              </a:rPr>
              <a:t> and </a:t>
            </a: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face away,</a:t>
            </a:r>
            <a:r>
              <a:rPr kumimoji="0" lang="en-US" sz="2000" b="0" i="0" u="none" strike="noStrike" kern="1200" cap="none" spc="0" normalizeH="0" noProof="0" dirty="0">
                <a:ln>
                  <a:noFill/>
                </a:ln>
                <a:solidFill>
                  <a:prstClr val="black"/>
                </a:solidFill>
                <a:effectLst/>
                <a:uLnTx/>
                <a:uFillTx/>
                <a:latin typeface="Franklin Gothic Medium" panose="020B0603020102020204" pitchFamily="34" charset="0"/>
                <a:ea typeface="+mn-ea"/>
                <a:cs typeface="+mn-cs"/>
              </a:rPr>
              <a:t> announce “power going on”</a:t>
            </a:r>
            <a:r>
              <a:rPr kumimoji="0" lang="en-US" sz="20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 when powering the disconnect on</a:t>
            </a:r>
          </a:p>
        </p:txBody>
      </p:sp>
      <p:sp>
        <p:nvSpPr>
          <p:cNvPr id="20" name="TextBox 19">
            <a:extLst>
              <a:ext uri="{FF2B5EF4-FFF2-40B4-BE49-F238E27FC236}">
                <a16:creationId xmlns:a16="http://schemas.microsoft.com/office/drawing/2014/main" id="{E27C4996-FE74-48F0-9584-906C419A8074}"/>
              </a:ext>
            </a:extLst>
          </p:cNvPr>
          <p:cNvSpPr txBox="1"/>
          <p:nvPr/>
        </p:nvSpPr>
        <p:spPr>
          <a:xfrm>
            <a:off x="495300" y="6042606"/>
            <a:ext cx="7734300" cy="707886"/>
          </a:xfrm>
          <a:prstGeom prst="rect">
            <a:avLst/>
          </a:prstGeom>
          <a:noFill/>
        </p:spPr>
        <p:txBody>
          <a:bodyPr wrap="square">
            <a:spAutoFit/>
          </a:bodyPr>
          <a:lstStyle/>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Check that the conveyance has been properly returned to service</a:t>
            </a:r>
          </a:p>
        </p:txBody>
      </p:sp>
      <p:sp>
        <p:nvSpPr>
          <p:cNvPr id="15" name="TextBox 14">
            <a:extLst>
              <a:ext uri="{FF2B5EF4-FFF2-40B4-BE49-F238E27FC236}">
                <a16:creationId xmlns:a16="http://schemas.microsoft.com/office/drawing/2014/main" id="{372CC0AB-06C3-4BE2-B6D2-7B5934A23D27}"/>
              </a:ext>
            </a:extLst>
          </p:cNvPr>
          <p:cNvSpPr txBox="1"/>
          <p:nvPr/>
        </p:nvSpPr>
        <p:spPr>
          <a:xfrm>
            <a:off x="485394" y="4659630"/>
            <a:ext cx="8229600" cy="707886"/>
          </a:xfrm>
          <a:prstGeom prst="rect">
            <a:avLst/>
          </a:prstGeom>
          <a:noFill/>
        </p:spPr>
        <p:txBody>
          <a:bodyPr wrap="square">
            <a:spAutoFit/>
          </a:bodyPr>
          <a:lstStyle/>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a:solidFill>
                  <a:prstClr val="black"/>
                </a:solidFill>
                <a:latin typeface="Franklin Gothic Medium" panose="020B0603020102020204" pitchFamily="34" charset="0"/>
              </a:rPr>
              <a:t>Make sure all workers are safe and accounted for before equipment and circuits are unlocked and turned back on</a:t>
            </a:r>
            <a:endPar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p:txBody>
      </p:sp>
    </p:spTree>
    <p:extLst>
      <p:ext uri="{BB962C8B-B14F-4D97-AF65-F5344CB8AC3E}">
        <p14:creationId xmlns:p14="http://schemas.microsoft.com/office/powerpoint/2010/main" val="1858868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6" grpId="0"/>
      <p:bldP spid="18" grpId="0"/>
      <p:bldP spid="20" grpId="0"/>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3BC28820-3840-4BEB-9A64-401E9ADE9586}"/>
              </a:ext>
            </a:extLst>
          </p:cNvPr>
          <p:cNvSpPr txBox="1"/>
          <p:nvPr/>
        </p:nvSpPr>
        <p:spPr>
          <a:xfrm>
            <a:off x="2286000" y="914400"/>
            <a:ext cx="4572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Arc Flash</a:t>
            </a:r>
          </a:p>
        </p:txBody>
      </p:sp>
      <p:sp>
        <p:nvSpPr>
          <p:cNvPr id="6" name="TextBox 5">
            <a:extLst>
              <a:ext uri="{FF2B5EF4-FFF2-40B4-BE49-F238E27FC236}">
                <a16:creationId xmlns:a16="http://schemas.microsoft.com/office/drawing/2014/main" id="{38A43AE0-64EA-408C-BFB2-85FDDB5CDAF6}"/>
              </a:ext>
            </a:extLst>
          </p:cNvPr>
          <p:cNvSpPr txBox="1"/>
          <p:nvPr/>
        </p:nvSpPr>
        <p:spPr>
          <a:xfrm>
            <a:off x="228600" y="1733153"/>
            <a:ext cx="4800600" cy="178510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What is an Arc Flash?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An arc flash is a sudden, unexpected discharge of electricity that travels through the air between conductors, or from conductor to ground. </a:t>
            </a:r>
          </a:p>
        </p:txBody>
      </p:sp>
      <p:sp>
        <p:nvSpPr>
          <p:cNvPr id="8" name="TextBox 7">
            <a:extLst>
              <a:ext uri="{FF2B5EF4-FFF2-40B4-BE49-F238E27FC236}">
                <a16:creationId xmlns:a16="http://schemas.microsoft.com/office/drawing/2014/main" id="{F4616F9D-BC88-4831-A125-E2A710A32B9C}"/>
              </a:ext>
            </a:extLst>
          </p:cNvPr>
          <p:cNvSpPr txBox="1"/>
          <p:nvPr/>
        </p:nvSpPr>
        <p:spPr>
          <a:xfrm>
            <a:off x="240792" y="3820054"/>
            <a:ext cx="4572000"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This short circuit releases enormous amounts of energy as light and heat. </a:t>
            </a:r>
          </a:p>
        </p:txBody>
      </p:sp>
      <p:sp>
        <p:nvSpPr>
          <p:cNvPr id="10" name="TextBox 9">
            <a:extLst>
              <a:ext uri="{FF2B5EF4-FFF2-40B4-BE49-F238E27FC236}">
                <a16:creationId xmlns:a16="http://schemas.microsoft.com/office/drawing/2014/main" id="{00F18697-729B-4C47-B80E-B67FA655840C}"/>
              </a:ext>
            </a:extLst>
          </p:cNvPr>
          <p:cNvSpPr txBox="1"/>
          <p:nvPr/>
        </p:nvSpPr>
        <p:spPr>
          <a:xfrm>
            <a:off x="240792" y="4891292"/>
            <a:ext cx="4572000" cy="144655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The results can be devastating. When an unprotected person is nearby, serious injury and even death can occur.</a:t>
            </a:r>
          </a:p>
        </p:txBody>
      </p:sp>
      <p:pic>
        <p:nvPicPr>
          <p:cNvPr id="11" name="Picture 10" descr="A picture containing indoor, man, refrigerator, young&#10;&#10;Description automatically generated">
            <a:extLst>
              <a:ext uri="{FF2B5EF4-FFF2-40B4-BE49-F238E27FC236}">
                <a16:creationId xmlns:a16="http://schemas.microsoft.com/office/drawing/2014/main" id="{F009FC80-0BF1-4616-BC94-3DBACB5D02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2102" y="2057399"/>
            <a:ext cx="3569663" cy="3525311"/>
          </a:xfrm>
          <a:prstGeom prst="rect">
            <a:avLst/>
          </a:prstGeom>
        </p:spPr>
      </p:pic>
    </p:spTree>
    <p:extLst>
      <p:ext uri="{BB962C8B-B14F-4D97-AF65-F5344CB8AC3E}">
        <p14:creationId xmlns:p14="http://schemas.microsoft.com/office/powerpoint/2010/main" val="1426827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7" name="TextBox 6">
            <a:extLst>
              <a:ext uri="{FF2B5EF4-FFF2-40B4-BE49-F238E27FC236}">
                <a16:creationId xmlns:a16="http://schemas.microsoft.com/office/drawing/2014/main" id="{61796758-80DE-4EE8-845A-A0B45D89DC68}"/>
              </a:ext>
            </a:extLst>
          </p:cNvPr>
          <p:cNvSpPr txBox="1"/>
          <p:nvPr/>
        </p:nvSpPr>
        <p:spPr>
          <a:xfrm>
            <a:off x="2286000" y="990600"/>
            <a:ext cx="4572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Arc Blast</a:t>
            </a:r>
          </a:p>
        </p:txBody>
      </p:sp>
      <p:pic>
        <p:nvPicPr>
          <p:cNvPr id="8" name="Picture 7" descr="A person standing in front of a store&#10;&#10;Description automatically generated">
            <a:extLst>
              <a:ext uri="{FF2B5EF4-FFF2-40B4-BE49-F238E27FC236}">
                <a16:creationId xmlns:a16="http://schemas.microsoft.com/office/drawing/2014/main" id="{EB031610-E6E6-44E1-8D1D-D591C6BD17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100" y="4196334"/>
            <a:ext cx="4495800" cy="2525141"/>
          </a:xfrm>
          <a:prstGeom prst="rect">
            <a:avLst/>
          </a:prstGeom>
        </p:spPr>
      </p:pic>
      <p:sp>
        <p:nvSpPr>
          <p:cNvPr id="10" name="TextBox 9">
            <a:extLst>
              <a:ext uri="{FF2B5EF4-FFF2-40B4-BE49-F238E27FC236}">
                <a16:creationId xmlns:a16="http://schemas.microsoft.com/office/drawing/2014/main" id="{5D421733-352D-4A35-BECC-998637A5CD97}"/>
              </a:ext>
            </a:extLst>
          </p:cNvPr>
          <p:cNvSpPr txBox="1"/>
          <p:nvPr/>
        </p:nvSpPr>
        <p:spPr>
          <a:xfrm>
            <a:off x="304800" y="1636931"/>
            <a:ext cx="8686800"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What is an Arc Blast?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An arc flash almost always results in an arc blast.  An arc blast is the high-pressure explosion caused by a sudden arc fault. </a:t>
            </a:r>
          </a:p>
        </p:txBody>
      </p:sp>
      <p:sp>
        <p:nvSpPr>
          <p:cNvPr id="12" name="TextBox 11">
            <a:extLst>
              <a:ext uri="{FF2B5EF4-FFF2-40B4-BE49-F238E27FC236}">
                <a16:creationId xmlns:a16="http://schemas.microsoft.com/office/drawing/2014/main" id="{13B7FF5C-689A-4605-B143-535E78AC3E4B}"/>
              </a:ext>
            </a:extLst>
          </p:cNvPr>
          <p:cNvSpPr txBox="1"/>
          <p:nvPr/>
        </p:nvSpPr>
        <p:spPr>
          <a:xfrm>
            <a:off x="210312" y="2928293"/>
            <a:ext cx="8610600"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Although an arc flash and an arc blast are two distinct parts of a split-second phenomenon, for the duration of this course we’ll usually refer to them together as an arc flash.</a:t>
            </a:r>
          </a:p>
        </p:txBody>
      </p:sp>
    </p:spTree>
    <p:extLst>
      <p:ext uri="{BB962C8B-B14F-4D97-AF65-F5344CB8AC3E}">
        <p14:creationId xmlns:p14="http://schemas.microsoft.com/office/powerpoint/2010/main" val="397220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FCBC3C2E-199F-49FD-9F1F-6F881DC22F19}"/>
              </a:ext>
            </a:extLst>
          </p:cNvPr>
          <p:cNvSpPr txBox="1"/>
          <p:nvPr/>
        </p:nvSpPr>
        <p:spPr>
          <a:xfrm>
            <a:off x="1181100" y="914400"/>
            <a:ext cx="67818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Common Causes of Arc Flash</a:t>
            </a:r>
          </a:p>
        </p:txBody>
      </p:sp>
      <p:sp>
        <p:nvSpPr>
          <p:cNvPr id="7" name="TextBox 6">
            <a:extLst>
              <a:ext uri="{FF2B5EF4-FFF2-40B4-BE49-F238E27FC236}">
                <a16:creationId xmlns:a16="http://schemas.microsoft.com/office/drawing/2014/main" id="{EAFF6A92-4216-41ED-B045-43B16A1151DA}"/>
              </a:ext>
            </a:extLst>
          </p:cNvPr>
          <p:cNvSpPr txBox="1"/>
          <p:nvPr/>
        </p:nvSpPr>
        <p:spPr>
          <a:xfrm>
            <a:off x="381000" y="1560731"/>
            <a:ext cx="457200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Common causes include:</a:t>
            </a:r>
          </a:p>
        </p:txBody>
      </p:sp>
      <p:pic>
        <p:nvPicPr>
          <p:cNvPr id="8" name="Picture 2">
            <a:extLst>
              <a:ext uri="{FF2B5EF4-FFF2-40B4-BE49-F238E27FC236}">
                <a16:creationId xmlns:a16="http://schemas.microsoft.com/office/drawing/2014/main" id="{8A831B7D-5E68-4ABD-9247-1039C0119F0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40" b="11371"/>
          <a:stretch/>
        </p:blipFill>
        <p:spPr bwMode="auto">
          <a:xfrm>
            <a:off x="4146336" y="2314783"/>
            <a:ext cx="4848408" cy="362881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7DAFC8CD-2DB7-460F-8205-59A4C21EAAAF}"/>
              </a:ext>
            </a:extLst>
          </p:cNvPr>
          <p:cNvSpPr txBox="1"/>
          <p:nvPr/>
        </p:nvSpPr>
        <p:spPr>
          <a:xfrm>
            <a:off x="533400" y="2184862"/>
            <a:ext cx="40386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Dust</a:t>
            </a:r>
            <a:r>
              <a:rPr kumimoji="0" lang="en-US" sz="18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 </a:t>
            </a:r>
          </a:p>
        </p:txBody>
      </p:sp>
      <p:sp>
        <p:nvSpPr>
          <p:cNvPr id="12" name="TextBox 11">
            <a:extLst>
              <a:ext uri="{FF2B5EF4-FFF2-40B4-BE49-F238E27FC236}">
                <a16:creationId xmlns:a16="http://schemas.microsoft.com/office/drawing/2014/main" id="{12649887-A2A5-47A5-96BD-FBEFD6F4341B}"/>
              </a:ext>
            </a:extLst>
          </p:cNvPr>
          <p:cNvSpPr txBox="1"/>
          <p:nvPr/>
        </p:nvSpPr>
        <p:spPr>
          <a:xfrm>
            <a:off x="533400" y="2648849"/>
            <a:ext cx="4011168" cy="461665"/>
          </a:xfrm>
          <a:prstGeom prst="rect">
            <a:avLst/>
          </a:prstGeom>
          <a:noFill/>
        </p:spPr>
        <p:txBody>
          <a:bodyPr wrap="square">
            <a:spAutoFit/>
          </a:bodyPr>
          <a:lstStyle/>
          <a:p>
            <a:pPr marL="342900" marR="0" lvl="0" indent="-34290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Dropping tools</a:t>
            </a:r>
          </a:p>
        </p:txBody>
      </p:sp>
      <p:sp>
        <p:nvSpPr>
          <p:cNvPr id="14" name="TextBox 13">
            <a:extLst>
              <a:ext uri="{FF2B5EF4-FFF2-40B4-BE49-F238E27FC236}">
                <a16:creationId xmlns:a16="http://schemas.microsoft.com/office/drawing/2014/main" id="{D9B70522-D38A-4131-8A16-673D4767E640}"/>
              </a:ext>
            </a:extLst>
          </p:cNvPr>
          <p:cNvSpPr txBox="1"/>
          <p:nvPr/>
        </p:nvSpPr>
        <p:spPr>
          <a:xfrm>
            <a:off x="533400" y="3110514"/>
            <a:ext cx="3886201" cy="461665"/>
          </a:xfrm>
          <a:prstGeom prst="rect">
            <a:avLst/>
          </a:prstGeom>
          <a:noFill/>
        </p:spPr>
        <p:txBody>
          <a:bodyPr wrap="square">
            <a:spAutoFit/>
          </a:bodyPr>
          <a:lstStyle/>
          <a:p>
            <a:pPr marL="342900" marR="0" lvl="0" indent="-34290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Accidental touching</a:t>
            </a:r>
          </a:p>
        </p:txBody>
      </p:sp>
      <p:sp>
        <p:nvSpPr>
          <p:cNvPr id="16" name="TextBox 15">
            <a:extLst>
              <a:ext uri="{FF2B5EF4-FFF2-40B4-BE49-F238E27FC236}">
                <a16:creationId xmlns:a16="http://schemas.microsoft.com/office/drawing/2014/main" id="{D7855CA6-6EA7-48DE-B0F4-83CD22FAEEB7}"/>
              </a:ext>
            </a:extLst>
          </p:cNvPr>
          <p:cNvSpPr txBox="1"/>
          <p:nvPr/>
        </p:nvSpPr>
        <p:spPr>
          <a:xfrm>
            <a:off x="533400" y="3572179"/>
            <a:ext cx="4011168" cy="461665"/>
          </a:xfrm>
          <a:prstGeom prst="rect">
            <a:avLst/>
          </a:prstGeom>
          <a:noFill/>
        </p:spPr>
        <p:txBody>
          <a:bodyPr wrap="square">
            <a:spAutoFit/>
          </a:bodyPr>
          <a:lstStyle/>
          <a:p>
            <a:pPr marL="342900" marR="0" lvl="0" indent="-34290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Condensation</a:t>
            </a:r>
          </a:p>
        </p:txBody>
      </p:sp>
      <p:sp>
        <p:nvSpPr>
          <p:cNvPr id="18" name="TextBox 17">
            <a:extLst>
              <a:ext uri="{FF2B5EF4-FFF2-40B4-BE49-F238E27FC236}">
                <a16:creationId xmlns:a16="http://schemas.microsoft.com/office/drawing/2014/main" id="{C27388BD-5545-40DC-AEDB-7C4ED23758A0}"/>
              </a:ext>
            </a:extLst>
          </p:cNvPr>
          <p:cNvSpPr txBox="1"/>
          <p:nvPr/>
        </p:nvSpPr>
        <p:spPr>
          <a:xfrm>
            <a:off x="545592" y="4033844"/>
            <a:ext cx="3721608" cy="461665"/>
          </a:xfrm>
          <a:prstGeom prst="rect">
            <a:avLst/>
          </a:prstGeom>
          <a:noFill/>
        </p:spPr>
        <p:txBody>
          <a:bodyPr wrap="square">
            <a:spAutoFit/>
          </a:bodyPr>
          <a:lstStyle/>
          <a:p>
            <a:pPr marL="342900" marR="0" lvl="0" indent="-34290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Material failure  </a:t>
            </a:r>
            <a:r>
              <a:rPr kumimoji="0" lang="en-US" sz="18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  </a:t>
            </a:r>
          </a:p>
        </p:txBody>
      </p:sp>
      <p:sp>
        <p:nvSpPr>
          <p:cNvPr id="20" name="TextBox 19">
            <a:extLst>
              <a:ext uri="{FF2B5EF4-FFF2-40B4-BE49-F238E27FC236}">
                <a16:creationId xmlns:a16="http://schemas.microsoft.com/office/drawing/2014/main" id="{828841C9-F3C9-4E89-8C99-E43F6BA28D4B}"/>
              </a:ext>
            </a:extLst>
          </p:cNvPr>
          <p:cNvSpPr txBox="1"/>
          <p:nvPr/>
        </p:nvSpPr>
        <p:spPr>
          <a:xfrm>
            <a:off x="566928" y="4543217"/>
            <a:ext cx="3700272" cy="461665"/>
          </a:xfrm>
          <a:prstGeom prst="rect">
            <a:avLst/>
          </a:prstGeom>
          <a:noFill/>
        </p:spPr>
        <p:txBody>
          <a:bodyPr wrap="square">
            <a:spAutoFit/>
          </a:bodyPr>
          <a:lstStyle/>
          <a:p>
            <a:pPr marL="342900" marR="0" lvl="0" indent="-34290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Corrosion</a:t>
            </a:r>
          </a:p>
        </p:txBody>
      </p:sp>
      <p:sp>
        <p:nvSpPr>
          <p:cNvPr id="22" name="TextBox 21">
            <a:extLst>
              <a:ext uri="{FF2B5EF4-FFF2-40B4-BE49-F238E27FC236}">
                <a16:creationId xmlns:a16="http://schemas.microsoft.com/office/drawing/2014/main" id="{FFFDCCC8-3F20-4841-816D-B11ED2CA2304}"/>
              </a:ext>
            </a:extLst>
          </p:cNvPr>
          <p:cNvSpPr txBox="1"/>
          <p:nvPr/>
        </p:nvSpPr>
        <p:spPr>
          <a:xfrm>
            <a:off x="566928" y="5145990"/>
            <a:ext cx="4005072" cy="461665"/>
          </a:xfrm>
          <a:prstGeom prst="rect">
            <a:avLst/>
          </a:prstGeom>
          <a:noFill/>
        </p:spPr>
        <p:txBody>
          <a:bodyPr wrap="square">
            <a:spAutoFit/>
          </a:bodyPr>
          <a:lstStyle/>
          <a:p>
            <a:pPr marL="342900" marR="0" lvl="0" indent="-34290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Faulty installation </a:t>
            </a:r>
            <a:r>
              <a:rPr kumimoji="0" lang="en-US" sz="18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      </a:t>
            </a:r>
          </a:p>
        </p:txBody>
      </p:sp>
      <p:sp>
        <p:nvSpPr>
          <p:cNvPr id="24" name="TextBox 23">
            <a:extLst>
              <a:ext uri="{FF2B5EF4-FFF2-40B4-BE49-F238E27FC236}">
                <a16:creationId xmlns:a16="http://schemas.microsoft.com/office/drawing/2014/main" id="{6E944E0C-9FE5-4F4E-9234-D4EE7E6EE70D}"/>
              </a:ext>
            </a:extLst>
          </p:cNvPr>
          <p:cNvSpPr txBox="1"/>
          <p:nvPr/>
        </p:nvSpPr>
        <p:spPr>
          <a:xfrm>
            <a:off x="566928" y="5655363"/>
            <a:ext cx="3700272" cy="461665"/>
          </a:xfrm>
          <a:prstGeom prst="rect">
            <a:avLst/>
          </a:prstGeom>
          <a:noFill/>
        </p:spPr>
        <p:txBody>
          <a:bodyPr wrap="square">
            <a:spAutoFit/>
          </a:bodyPr>
          <a:lstStyle/>
          <a:p>
            <a:pPr marL="342900" marR="0" lvl="0" indent="-34290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Wiring errors</a:t>
            </a:r>
          </a:p>
        </p:txBody>
      </p:sp>
    </p:spTree>
    <p:extLst>
      <p:ext uri="{BB962C8B-B14F-4D97-AF65-F5344CB8AC3E}">
        <p14:creationId xmlns:p14="http://schemas.microsoft.com/office/powerpoint/2010/main" val="901248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6" grpId="0"/>
      <p:bldP spid="18" grpId="0"/>
      <p:bldP spid="20" grpId="0"/>
      <p:bldP spid="22" grpId="0"/>
      <p:bldP spid="2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19CA2890-DD9A-4EC0-9F76-3377CB745A88}"/>
              </a:ext>
            </a:extLst>
          </p:cNvPr>
          <p:cNvSpPr txBox="1"/>
          <p:nvPr/>
        </p:nvSpPr>
        <p:spPr>
          <a:xfrm>
            <a:off x="1752600" y="865632"/>
            <a:ext cx="5638800"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Results of an Arc Flash</a:t>
            </a:r>
          </a:p>
        </p:txBody>
      </p:sp>
      <p:sp>
        <p:nvSpPr>
          <p:cNvPr id="7" name="TextBox 6">
            <a:extLst>
              <a:ext uri="{FF2B5EF4-FFF2-40B4-BE49-F238E27FC236}">
                <a16:creationId xmlns:a16="http://schemas.microsoft.com/office/drawing/2014/main" id="{8886742C-92A7-4B43-819D-9E416CDF8C77}"/>
              </a:ext>
            </a:extLst>
          </p:cNvPr>
          <p:cNvSpPr txBox="1"/>
          <p:nvPr/>
        </p:nvSpPr>
        <p:spPr>
          <a:xfrm>
            <a:off x="228600" y="1477839"/>
            <a:ext cx="8686800"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Results of an Arc Flash:</a:t>
            </a:r>
            <a:endPar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It takes little imagination to predict how much damage an arc flash can do to you or one of your coworkers. The blast radius can exceed ten feet, injuring everyone in its path. The dangers associated with arc flash are:</a:t>
            </a:r>
          </a:p>
        </p:txBody>
      </p:sp>
      <p:sp>
        <p:nvSpPr>
          <p:cNvPr id="9" name="TextBox 8">
            <a:extLst>
              <a:ext uri="{FF2B5EF4-FFF2-40B4-BE49-F238E27FC236}">
                <a16:creationId xmlns:a16="http://schemas.microsoft.com/office/drawing/2014/main" id="{AAD3C1AA-DC45-4E5E-A72D-FC884D9305C5}"/>
              </a:ext>
            </a:extLst>
          </p:cNvPr>
          <p:cNvSpPr txBox="1"/>
          <p:nvPr/>
        </p:nvSpPr>
        <p:spPr>
          <a:xfrm>
            <a:off x="228600" y="2882840"/>
            <a:ext cx="8686800" cy="1938992"/>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Thermal Energy</a:t>
            </a:r>
            <a:endPar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The sun burns at about 10,000 degrees Fahrenheit.  By comparison, an arc flash can generate temperatures as high as 35,000 degrees Fahrenheit. At this extraordinarily high temperature, all known materials vaporize instantly, causing them to rapidly expand. The resulting fire can spread rapidly, resulting in catastrophic burns, smoke inhalation or death</a:t>
            </a:r>
          </a:p>
        </p:txBody>
      </p:sp>
      <p:sp>
        <p:nvSpPr>
          <p:cNvPr id="11" name="TextBox 10">
            <a:extLst>
              <a:ext uri="{FF2B5EF4-FFF2-40B4-BE49-F238E27FC236}">
                <a16:creationId xmlns:a16="http://schemas.microsoft.com/office/drawing/2014/main" id="{5918A156-892E-485B-BA26-FB786D295C72}"/>
              </a:ext>
            </a:extLst>
          </p:cNvPr>
          <p:cNvSpPr txBox="1"/>
          <p:nvPr/>
        </p:nvSpPr>
        <p:spPr>
          <a:xfrm>
            <a:off x="228600" y="4890866"/>
            <a:ext cx="8686800" cy="707886"/>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Ultraviolet Energy</a:t>
            </a:r>
            <a:endPar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The arc’s high intensity flash can cause blindness</a:t>
            </a:r>
          </a:p>
        </p:txBody>
      </p:sp>
      <p:sp>
        <p:nvSpPr>
          <p:cNvPr id="13" name="TextBox 12">
            <a:extLst>
              <a:ext uri="{FF2B5EF4-FFF2-40B4-BE49-F238E27FC236}">
                <a16:creationId xmlns:a16="http://schemas.microsoft.com/office/drawing/2014/main" id="{4EED94F0-8D71-4F9E-8280-46027DB8613B}"/>
              </a:ext>
            </a:extLst>
          </p:cNvPr>
          <p:cNvSpPr txBox="1"/>
          <p:nvPr/>
        </p:nvSpPr>
        <p:spPr>
          <a:xfrm>
            <a:off x="228600" y="5667786"/>
            <a:ext cx="8686800" cy="707886"/>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Acoustical Energy</a:t>
            </a:r>
            <a:endPar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The sound can reach 140 decibels, causing permanent hearing loss</a:t>
            </a:r>
          </a:p>
        </p:txBody>
      </p:sp>
    </p:spTree>
    <p:extLst>
      <p:ext uri="{BB962C8B-B14F-4D97-AF65-F5344CB8AC3E}">
        <p14:creationId xmlns:p14="http://schemas.microsoft.com/office/powerpoint/2010/main" val="2265380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D9073BC7-3151-4329-B16E-3E5B73445678}"/>
              </a:ext>
            </a:extLst>
          </p:cNvPr>
          <p:cNvSpPr txBox="1"/>
          <p:nvPr/>
        </p:nvSpPr>
        <p:spPr>
          <a:xfrm>
            <a:off x="381000" y="914400"/>
            <a:ext cx="8382000"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Results of an Arc Flash cont. </a:t>
            </a:r>
          </a:p>
        </p:txBody>
      </p:sp>
      <p:sp>
        <p:nvSpPr>
          <p:cNvPr id="7" name="TextBox 6">
            <a:extLst>
              <a:ext uri="{FF2B5EF4-FFF2-40B4-BE49-F238E27FC236}">
                <a16:creationId xmlns:a16="http://schemas.microsoft.com/office/drawing/2014/main" id="{DE11498F-DB75-4189-ABCD-A7F27B4479F0}"/>
              </a:ext>
            </a:extLst>
          </p:cNvPr>
          <p:cNvSpPr txBox="1"/>
          <p:nvPr/>
        </p:nvSpPr>
        <p:spPr>
          <a:xfrm>
            <a:off x="381000" y="1641565"/>
            <a:ext cx="8610600" cy="1569660"/>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Pressure Wave</a:t>
            </a:r>
            <a:endPar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The pressure wave caused by the blast can hit a worker’s chest with a force greater than 2,000 pounds per square foot causing internal injuries, collapsed lungs, broken bones and/or falls.</a:t>
            </a:r>
          </a:p>
        </p:txBody>
      </p:sp>
      <p:sp>
        <p:nvSpPr>
          <p:cNvPr id="9" name="TextBox 8">
            <a:extLst>
              <a:ext uri="{FF2B5EF4-FFF2-40B4-BE49-F238E27FC236}">
                <a16:creationId xmlns:a16="http://schemas.microsoft.com/office/drawing/2014/main" id="{D5817309-6A4C-4543-9A7B-E102E21C194D}"/>
              </a:ext>
            </a:extLst>
          </p:cNvPr>
          <p:cNvSpPr txBox="1"/>
          <p:nvPr/>
        </p:nvSpPr>
        <p:spPr>
          <a:xfrm>
            <a:off x="381000" y="3574063"/>
            <a:ext cx="8610600" cy="2308324"/>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Debris</a:t>
            </a:r>
            <a:endPar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In the explosion that results from the rapid expansion of these materials, droplets of molten metal spray with such force that they can penetrate the body like shrapnel. Depending on the force of the blast this debris can be ejected a great distance from the source of the blast, injuring nearby workers.</a:t>
            </a:r>
          </a:p>
        </p:txBody>
      </p:sp>
    </p:spTree>
    <p:extLst>
      <p:ext uri="{BB962C8B-B14F-4D97-AF65-F5344CB8AC3E}">
        <p14:creationId xmlns:p14="http://schemas.microsoft.com/office/powerpoint/2010/main" val="188358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D9073BC7-3151-4329-B16E-3E5B73445678}"/>
              </a:ext>
            </a:extLst>
          </p:cNvPr>
          <p:cNvSpPr txBox="1"/>
          <p:nvPr/>
        </p:nvSpPr>
        <p:spPr>
          <a:xfrm>
            <a:off x="381000" y="914400"/>
            <a:ext cx="8382000"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Arc Flash Injuries</a:t>
            </a:r>
          </a:p>
        </p:txBody>
      </p:sp>
      <p:sp>
        <p:nvSpPr>
          <p:cNvPr id="6" name="TextBox 5">
            <a:extLst>
              <a:ext uri="{FF2B5EF4-FFF2-40B4-BE49-F238E27FC236}">
                <a16:creationId xmlns:a16="http://schemas.microsoft.com/office/drawing/2014/main" id="{0BB3E1A3-EADA-40DC-940B-FBF33BABB4DF}"/>
              </a:ext>
            </a:extLst>
          </p:cNvPr>
          <p:cNvSpPr txBox="1"/>
          <p:nvPr/>
        </p:nvSpPr>
        <p:spPr>
          <a:xfrm>
            <a:off x="457200" y="1698486"/>
            <a:ext cx="8382000"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Due to the violent nature of an arc flash, injuries are serious. This type of accident kills hundreds of workers every year. </a:t>
            </a:r>
            <a:r>
              <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 </a:t>
            </a:r>
          </a:p>
        </p:txBody>
      </p:sp>
      <p:sp>
        <p:nvSpPr>
          <p:cNvPr id="8" name="TextBox 7">
            <a:extLst>
              <a:ext uri="{FF2B5EF4-FFF2-40B4-BE49-F238E27FC236}">
                <a16:creationId xmlns:a16="http://schemas.microsoft.com/office/drawing/2014/main" id="{30A2BB4D-33E7-4849-B54D-6DA04A9F4DCF}"/>
              </a:ext>
            </a:extLst>
          </p:cNvPr>
          <p:cNvSpPr txBox="1"/>
          <p:nvPr/>
        </p:nvSpPr>
        <p:spPr>
          <a:xfrm>
            <a:off x="457200" y="3498249"/>
            <a:ext cx="8229600"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If a person survives an arc flash, extended medical care is often required.  Burn recovery is an incredibly painful process. </a:t>
            </a:r>
          </a:p>
        </p:txBody>
      </p:sp>
      <p:sp>
        <p:nvSpPr>
          <p:cNvPr id="10" name="TextBox 9">
            <a:extLst>
              <a:ext uri="{FF2B5EF4-FFF2-40B4-BE49-F238E27FC236}">
                <a16:creationId xmlns:a16="http://schemas.microsoft.com/office/drawing/2014/main" id="{70853DBA-7210-4CED-A147-521F2280B6D5}"/>
              </a:ext>
            </a:extLst>
          </p:cNvPr>
          <p:cNvSpPr txBox="1"/>
          <p:nvPr/>
        </p:nvSpPr>
        <p:spPr>
          <a:xfrm>
            <a:off x="451104" y="4744015"/>
            <a:ext cx="8229600"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It’s not uncommon for an arc flash survivor to never regain their past quality of life.</a:t>
            </a:r>
          </a:p>
        </p:txBody>
      </p:sp>
    </p:spTree>
    <p:extLst>
      <p:ext uri="{BB962C8B-B14F-4D97-AF65-F5344CB8AC3E}">
        <p14:creationId xmlns:p14="http://schemas.microsoft.com/office/powerpoint/2010/main" val="2711054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E81A0EB-10AB-4162-9A3A-977B918A3000}"/>
              </a:ext>
            </a:extLst>
          </p:cNvPr>
          <p:cNvSpPr>
            <a:spLocks noGrp="1"/>
          </p:cNvSpPr>
          <p:nvPr>
            <p:ph type="sldNum" sz="quarter" idx="12"/>
          </p:nvPr>
        </p:nvSpPr>
        <p:spPr/>
        <p:txBody>
          <a:bodyPr/>
          <a:lstStyle/>
          <a:p>
            <a:pPr>
              <a:defRPr/>
            </a:pPr>
            <a:fld id="{D29B4C89-7135-4EDE-A535-75B05D1F0D39}" type="slidenum">
              <a:rPr lang="en-US" altLang="en-US" smtClean="0"/>
              <a:pPr>
                <a:defRPr/>
              </a:pPr>
              <a:t>5</a:t>
            </a:fld>
            <a:endParaRPr lang="en-US" altLang="en-US"/>
          </a:p>
        </p:txBody>
      </p:sp>
      <p:sp>
        <p:nvSpPr>
          <p:cNvPr id="4" name="Title 1">
            <a:extLst>
              <a:ext uri="{FF2B5EF4-FFF2-40B4-BE49-F238E27FC236}">
                <a16:creationId xmlns:a16="http://schemas.microsoft.com/office/drawing/2014/main" id="{5C281751-BCDD-450A-B5DE-C0E517DB035B}"/>
              </a:ext>
            </a:extLst>
          </p:cNvPr>
          <p:cNvSpPr txBox="1">
            <a:spLocks/>
          </p:cNvSpPr>
          <p:nvPr/>
        </p:nvSpPr>
        <p:spPr bwMode="auto">
          <a:xfrm>
            <a:off x="0" y="0"/>
            <a:ext cx="9144000" cy="838200"/>
          </a:xfrm>
          <a:prstGeom prst="rect">
            <a:avLst/>
          </a:prstGeom>
          <a:solidFill>
            <a:schemeClr val="accent5">
              <a:lumMod val="50000"/>
            </a:schemeClr>
          </a:solidFill>
          <a:ln>
            <a:noFill/>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r>
              <a:rPr lang="en-US" sz="3600"/>
              <a:t>ELECTRICAL HAZARDS</a:t>
            </a:r>
            <a:br>
              <a:rPr lang="en-US"/>
            </a:br>
            <a:r>
              <a:rPr lang="en-US" sz="2000"/>
              <a:t>Focus Four</a:t>
            </a:r>
            <a:endParaRPr lang="en-US" dirty="0"/>
          </a:p>
        </p:txBody>
      </p:sp>
      <p:graphicFrame>
        <p:nvGraphicFramePr>
          <p:cNvPr id="5" name="Object 3">
            <a:extLst>
              <a:ext uri="{FF2B5EF4-FFF2-40B4-BE49-F238E27FC236}">
                <a16:creationId xmlns:a16="http://schemas.microsoft.com/office/drawing/2014/main" id="{F4ED56CB-82EF-4F7A-9503-07EAADADB7C3}"/>
              </a:ext>
            </a:extLst>
          </p:cNvPr>
          <p:cNvGraphicFramePr>
            <a:graphicFrameLocks noChangeAspect="1"/>
          </p:cNvGraphicFramePr>
          <p:nvPr>
            <p:extLst>
              <p:ext uri="{D42A27DB-BD31-4B8C-83A1-F6EECF244321}">
                <p14:modId xmlns:p14="http://schemas.microsoft.com/office/powerpoint/2010/main" val="1110482520"/>
              </p:ext>
            </p:extLst>
          </p:nvPr>
        </p:nvGraphicFramePr>
        <p:xfrm>
          <a:off x="251638" y="1704467"/>
          <a:ext cx="8305800" cy="5153533"/>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2">
            <a:extLst>
              <a:ext uri="{FF2B5EF4-FFF2-40B4-BE49-F238E27FC236}">
                <a16:creationId xmlns:a16="http://schemas.microsoft.com/office/drawing/2014/main" id="{530CC9D2-E9D2-46AF-AAEA-A81CA9169937}"/>
              </a:ext>
            </a:extLst>
          </p:cNvPr>
          <p:cNvSpPr>
            <a:spLocks noGrp="1" noChangeArrowheads="1"/>
          </p:cNvSpPr>
          <p:nvPr>
            <p:ph type="title"/>
          </p:nvPr>
        </p:nvSpPr>
        <p:spPr>
          <a:xfrm>
            <a:off x="495300" y="947640"/>
            <a:ext cx="8153400" cy="685800"/>
          </a:xfrm>
        </p:spPr>
        <p:txBody>
          <a:bodyPr/>
          <a:lstStyle/>
          <a:p>
            <a:pPr marL="520700" indent="-520700" algn="l"/>
            <a:r>
              <a:rPr lang="en-US" sz="2000" b="1" dirty="0">
                <a:latin typeface="Times New Roman" pitchFamily="18" charset="0"/>
              </a:rPr>
              <a:t>        E</a:t>
            </a:r>
            <a:r>
              <a:rPr lang="en-US" sz="2000" b="1" dirty="0">
                <a:solidFill>
                  <a:schemeClr val="tx1"/>
                </a:solidFill>
                <a:latin typeface="Times New Roman" pitchFamily="18" charset="0"/>
              </a:rPr>
              <a:t>lectrocution deaths caused by electric parts in construction, by primary source</a:t>
            </a:r>
            <a:r>
              <a:rPr lang="en-US" sz="2000" b="1" dirty="0">
                <a:latin typeface="Times New Roman" pitchFamily="18" charset="0"/>
              </a:rPr>
              <a:t>, </a:t>
            </a:r>
            <a:r>
              <a:rPr lang="en-US" sz="2000" b="1" dirty="0">
                <a:solidFill>
                  <a:schemeClr val="tx1"/>
                </a:solidFill>
                <a:latin typeface="Times New Roman" pitchFamily="18" charset="0"/>
              </a:rPr>
              <a:t>2011-2015 total</a:t>
            </a:r>
          </a:p>
        </p:txBody>
      </p:sp>
    </p:spTree>
    <p:extLst>
      <p:ext uri="{BB962C8B-B14F-4D97-AF65-F5344CB8AC3E}">
        <p14:creationId xmlns:p14="http://schemas.microsoft.com/office/powerpoint/2010/main" val="1466890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1C920CFC-9C7C-4126-9314-C5B6A5E42F49}"/>
              </a:ext>
            </a:extLst>
          </p:cNvPr>
          <p:cNvSpPr txBox="1"/>
          <p:nvPr/>
        </p:nvSpPr>
        <p:spPr>
          <a:xfrm>
            <a:off x="1981200" y="874776"/>
            <a:ext cx="51816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Arc Flash Prevention</a:t>
            </a:r>
          </a:p>
        </p:txBody>
      </p:sp>
      <p:pic>
        <p:nvPicPr>
          <p:cNvPr id="6" name="Picture 5" descr="A picture containing indoor, man, refrigerator, young&#10;&#10;Description automatically generated">
            <a:extLst>
              <a:ext uri="{FF2B5EF4-FFF2-40B4-BE49-F238E27FC236}">
                <a16:creationId xmlns:a16="http://schemas.microsoft.com/office/drawing/2014/main" id="{43ACDB0F-E4DB-441A-AB96-689ED9A10D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1975" y="3356483"/>
            <a:ext cx="5002449" cy="3352800"/>
          </a:xfrm>
          <a:prstGeom prst="rect">
            <a:avLst/>
          </a:prstGeom>
        </p:spPr>
      </p:pic>
      <p:sp>
        <p:nvSpPr>
          <p:cNvPr id="8" name="TextBox 7">
            <a:extLst>
              <a:ext uri="{FF2B5EF4-FFF2-40B4-BE49-F238E27FC236}">
                <a16:creationId xmlns:a16="http://schemas.microsoft.com/office/drawing/2014/main" id="{2D524964-E5D0-4515-95A9-EF5C74428171}"/>
              </a:ext>
            </a:extLst>
          </p:cNvPr>
          <p:cNvSpPr txBox="1"/>
          <p:nvPr/>
        </p:nvSpPr>
        <p:spPr>
          <a:xfrm>
            <a:off x="163911" y="1491111"/>
            <a:ext cx="8915400" cy="144655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Preventing an arc flash incident starts by following up-to-date safe work practices and procedures. The National Fire Protection Association, or NFPA, publishes current safe work practices that will enable you to recognize and avoid arc flash hazards.</a:t>
            </a:r>
          </a:p>
        </p:txBody>
      </p:sp>
      <p:sp>
        <p:nvSpPr>
          <p:cNvPr id="10" name="TextBox 9">
            <a:extLst>
              <a:ext uri="{FF2B5EF4-FFF2-40B4-BE49-F238E27FC236}">
                <a16:creationId xmlns:a16="http://schemas.microsoft.com/office/drawing/2014/main" id="{2AF08F2F-6C10-4D1A-ADDC-7C23A952CF82}"/>
              </a:ext>
            </a:extLst>
          </p:cNvPr>
          <p:cNvSpPr txBox="1"/>
          <p:nvPr/>
        </p:nvSpPr>
        <p:spPr>
          <a:xfrm>
            <a:off x="163911" y="3200400"/>
            <a:ext cx="3569889" cy="144655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Almost all arc flash accidents happen when workers are untrained or ignore safe work practices.</a:t>
            </a:r>
          </a:p>
        </p:txBody>
      </p:sp>
      <p:sp>
        <p:nvSpPr>
          <p:cNvPr id="12" name="TextBox 11">
            <a:extLst>
              <a:ext uri="{FF2B5EF4-FFF2-40B4-BE49-F238E27FC236}">
                <a16:creationId xmlns:a16="http://schemas.microsoft.com/office/drawing/2014/main" id="{1B7A348C-B299-4FAC-A7D5-638117C2C595}"/>
              </a:ext>
            </a:extLst>
          </p:cNvPr>
          <p:cNvSpPr txBox="1"/>
          <p:nvPr/>
        </p:nvSpPr>
        <p:spPr>
          <a:xfrm>
            <a:off x="163911" y="4909689"/>
            <a:ext cx="3722289" cy="144655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Never work on an electrical task without being properly</a:t>
            </a:r>
            <a:endParaRPr kumimoji="0" lang="en-US" sz="22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1"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qualified </a:t>
            </a:r>
            <a:r>
              <a:rPr kumimoji="0" lang="en-US" sz="22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for the work being performed.</a:t>
            </a:r>
            <a:endParaRPr kumimoji="0" lang="en-US" sz="22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p:txBody>
      </p:sp>
    </p:spTree>
    <p:extLst>
      <p:ext uri="{BB962C8B-B14F-4D97-AF65-F5344CB8AC3E}">
        <p14:creationId xmlns:p14="http://schemas.microsoft.com/office/powerpoint/2010/main" val="37648749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4DF43D82-8B93-4598-A4B7-E14F09270D6F}"/>
              </a:ext>
            </a:extLst>
          </p:cNvPr>
          <p:cNvSpPr txBox="1"/>
          <p:nvPr/>
        </p:nvSpPr>
        <p:spPr>
          <a:xfrm>
            <a:off x="2286000" y="874776"/>
            <a:ext cx="4572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Arc Flash Standards</a:t>
            </a:r>
          </a:p>
        </p:txBody>
      </p:sp>
      <p:sp>
        <p:nvSpPr>
          <p:cNvPr id="7" name="TextBox 6">
            <a:extLst>
              <a:ext uri="{FF2B5EF4-FFF2-40B4-BE49-F238E27FC236}">
                <a16:creationId xmlns:a16="http://schemas.microsoft.com/office/drawing/2014/main" id="{7A61CF25-92F9-4A4B-92A4-E6543C92CAB4}"/>
              </a:ext>
            </a:extLst>
          </p:cNvPr>
          <p:cNvSpPr txBox="1"/>
          <p:nvPr/>
        </p:nvSpPr>
        <p:spPr>
          <a:xfrm>
            <a:off x="533400" y="1752600"/>
            <a:ext cx="662940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Who sets the standards for arc flash safety?</a:t>
            </a:r>
          </a:p>
        </p:txBody>
      </p:sp>
      <p:sp>
        <p:nvSpPr>
          <p:cNvPr id="9" name="TextBox 8">
            <a:extLst>
              <a:ext uri="{FF2B5EF4-FFF2-40B4-BE49-F238E27FC236}">
                <a16:creationId xmlns:a16="http://schemas.microsoft.com/office/drawing/2014/main" id="{B8125DA6-7571-4C45-9FC9-3A64FDA5753D}"/>
              </a:ext>
            </a:extLst>
          </p:cNvPr>
          <p:cNvSpPr txBox="1"/>
          <p:nvPr/>
        </p:nvSpPr>
        <p:spPr>
          <a:xfrm>
            <a:off x="533400" y="2445758"/>
            <a:ext cx="63246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National Fire Protection Association (NFPA)</a:t>
            </a:r>
            <a:endPar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p:txBody>
      </p:sp>
      <p:sp>
        <p:nvSpPr>
          <p:cNvPr id="11" name="TextBox 10">
            <a:extLst>
              <a:ext uri="{FF2B5EF4-FFF2-40B4-BE49-F238E27FC236}">
                <a16:creationId xmlns:a16="http://schemas.microsoft.com/office/drawing/2014/main" id="{60AF1744-A4B8-4E92-AA86-8D5F9DAA0AB3}"/>
              </a:ext>
            </a:extLst>
          </p:cNvPr>
          <p:cNvSpPr txBox="1"/>
          <p:nvPr/>
        </p:nvSpPr>
        <p:spPr>
          <a:xfrm>
            <a:off x="533400" y="3446223"/>
            <a:ext cx="63246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National Electrical Safety Code (NESC)</a:t>
            </a:r>
            <a:endPar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p:txBody>
      </p:sp>
      <p:sp>
        <p:nvSpPr>
          <p:cNvPr id="13" name="TextBox 12">
            <a:extLst>
              <a:ext uri="{FF2B5EF4-FFF2-40B4-BE49-F238E27FC236}">
                <a16:creationId xmlns:a16="http://schemas.microsoft.com/office/drawing/2014/main" id="{561294A2-E456-4DF6-94DB-6B6CB8506EBB}"/>
              </a:ext>
            </a:extLst>
          </p:cNvPr>
          <p:cNvSpPr txBox="1"/>
          <p:nvPr/>
        </p:nvSpPr>
        <p:spPr>
          <a:xfrm>
            <a:off x="533400" y="4407494"/>
            <a:ext cx="4572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National Electrical Code (NEC)</a:t>
            </a:r>
            <a:endPar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p:txBody>
      </p:sp>
      <p:sp>
        <p:nvSpPr>
          <p:cNvPr id="15" name="TextBox 14">
            <a:extLst>
              <a:ext uri="{FF2B5EF4-FFF2-40B4-BE49-F238E27FC236}">
                <a16:creationId xmlns:a16="http://schemas.microsoft.com/office/drawing/2014/main" id="{A036AA63-7B84-4E9F-AA68-B94913110A27}"/>
              </a:ext>
            </a:extLst>
          </p:cNvPr>
          <p:cNvSpPr txBox="1"/>
          <p:nvPr/>
        </p:nvSpPr>
        <p:spPr>
          <a:xfrm>
            <a:off x="533400" y="5321234"/>
            <a:ext cx="78486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Occupational Safety and Health Administration (OSHA)</a:t>
            </a:r>
            <a:endPar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p:txBody>
      </p:sp>
    </p:spTree>
    <p:extLst>
      <p:ext uri="{BB962C8B-B14F-4D97-AF65-F5344CB8AC3E}">
        <p14:creationId xmlns:p14="http://schemas.microsoft.com/office/powerpoint/2010/main" val="2439647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FDED0087-1B97-4069-BF99-5834860E8300}"/>
              </a:ext>
            </a:extLst>
          </p:cNvPr>
          <p:cNvSpPr txBox="1"/>
          <p:nvPr/>
        </p:nvSpPr>
        <p:spPr>
          <a:xfrm>
            <a:off x="533400" y="862584"/>
            <a:ext cx="80772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Electrically Safe Working Conditions</a:t>
            </a:r>
          </a:p>
        </p:txBody>
      </p:sp>
      <p:sp>
        <p:nvSpPr>
          <p:cNvPr id="7" name="TextBox 6">
            <a:extLst>
              <a:ext uri="{FF2B5EF4-FFF2-40B4-BE49-F238E27FC236}">
                <a16:creationId xmlns:a16="http://schemas.microsoft.com/office/drawing/2014/main" id="{37797242-EA78-4E60-8075-0FE4303C3992}"/>
              </a:ext>
            </a:extLst>
          </p:cNvPr>
          <p:cNvSpPr txBox="1"/>
          <p:nvPr/>
        </p:nvSpPr>
        <p:spPr>
          <a:xfrm>
            <a:off x="304800" y="1644640"/>
            <a:ext cx="8534400"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What are Electrically Safe Working Conditions?</a:t>
            </a:r>
            <a:endPar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In general, OSHA determines what is required to create electrically safe working conditions, and NFPA 70E describes how to create electrically safe working conditions.</a:t>
            </a:r>
          </a:p>
        </p:txBody>
      </p:sp>
      <p:sp>
        <p:nvSpPr>
          <p:cNvPr id="9" name="TextBox 8">
            <a:extLst>
              <a:ext uri="{FF2B5EF4-FFF2-40B4-BE49-F238E27FC236}">
                <a16:creationId xmlns:a16="http://schemas.microsoft.com/office/drawing/2014/main" id="{8C304984-3093-4A59-B036-B656BD7E9200}"/>
              </a:ext>
            </a:extLst>
          </p:cNvPr>
          <p:cNvSpPr txBox="1"/>
          <p:nvPr/>
        </p:nvSpPr>
        <p:spPr>
          <a:xfrm>
            <a:off x="304800" y="3350025"/>
            <a:ext cx="8305800"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An electrically safe working condition is defined as a state in which an electrical conductor or circuit part has been disconnected from energized parts, locked and tagged in accordance with established standards, tested to ensure the absence of voltage, and grounded if determined necessary.</a:t>
            </a:r>
          </a:p>
        </p:txBody>
      </p:sp>
      <p:sp>
        <p:nvSpPr>
          <p:cNvPr id="11" name="TextBox 10">
            <a:extLst>
              <a:ext uri="{FF2B5EF4-FFF2-40B4-BE49-F238E27FC236}">
                <a16:creationId xmlns:a16="http://schemas.microsoft.com/office/drawing/2014/main" id="{D225EFBD-DB8D-4815-955A-F91604052333}"/>
              </a:ext>
            </a:extLst>
          </p:cNvPr>
          <p:cNvSpPr txBox="1"/>
          <p:nvPr/>
        </p:nvSpPr>
        <p:spPr>
          <a:xfrm>
            <a:off x="304800" y="5424742"/>
            <a:ext cx="7958328"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In a few words: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       </a:t>
            </a:r>
            <a:r>
              <a:rPr kumimoji="0" lang="en-US" sz="2400" b="1" i="1"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work de-energized whenever possible</a:t>
            </a:r>
            <a:r>
              <a:rPr kumimoji="0" lang="en-US" sz="1800" b="1" i="1"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a:t>
            </a:r>
            <a:endParaRPr kumimoji="0" lang="en-US" sz="18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p:txBody>
      </p:sp>
    </p:spTree>
    <p:extLst>
      <p:ext uri="{BB962C8B-B14F-4D97-AF65-F5344CB8AC3E}">
        <p14:creationId xmlns:p14="http://schemas.microsoft.com/office/powerpoint/2010/main" val="392801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53</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114D6445-0E4B-40DD-A65A-5BEDBDBC7222}"/>
              </a:ext>
            </a:extLst>
          </p:cNvPr>
          <p:cNvSpPr txBox="1"/>
          <p:nvPr/>
        </p:nvSpPr>
        <p:spPr>
          <a:xfrm>
            <a:off x="2286000" y="838200"/>
            <a:ext cx="457200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Responsibilities</a:t>
            </a:r>
          </a:p>
        </p:txBody>
      </p:sp>
      <p:sp>
        <p:nvSpPr>
          <p:cNvPr id="7" name="TextBox 6">
            <a:extLst>
              <a:ext uri="{FF2B5EF4-FFF2-40B4-BE49-F238E27FC236}">
                <a16:creationId xmlns:a16="http://schemas.microsoft.com/office/drawing/2014/main" id="{15BC6461-DAEB-4BED-8E33-8D700C756737}"/>
              </a:ext>
            </a:extLst>
          </p:cNvPr>
          <p:cNvSpPr txBox="1"/>
          <p:nvPr/>
        </p:nvSpPr>
        <p:spPr>
          <a:xfrm>
            <a:off x="457200" y="1616114"/>
            <a:ext cx="457200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Responsibility for Safe Conditions</a:t>
            </a:r>
            <a:endPar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p:txBody>
      </p:sp>
      <p:sp>
        <p:nvSpPr>
          <p:cNvPr id="9" name="TextBox 8">
            <a:extLst>
              <a:ext uri="{FF2B5EF4-FFF2-40B4-BE49-F238E27FC236}">
                <a16:creationId xmlns:a16="http://schemas.microsoft.com/office/drawing/2014/main" id="{9ED1F478-CC38-438A-BE22-96D31B21E021}"/>
              </a:ext>
            </a:extLst>
          </p:cNvPr>
          <p:cNvSpPr txBox="1"/>
          <p:nvPr/>
        </p:nvSpPr>
        <p:spPr>
          <a:xfrm>
            <a:off x="457200" y="2295217"/>
            <a:ext cx="8001000" cy="830997"/>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Both employers and employees have responsibilities for creating electrically safe working conditions</a:t>
            </a:r>
          </a:p>
        </p:txBody>
      </p:sp>
      <p:sp>
        <p:nvSpPr>
          <p:cNvPr id="11" name="TextBox 10">
            <a:extLst>
              <a:ext uri="{FF2B5EF4-FFF2-40B4-BE49-F238E27FC236}">
                <a16:creationId xmlns:a16="http://schemas.microsoft.com/office/drawing/2014/main" id="{D5C36D29-7F03-4EF3-B583-F01C95824B3C}"/>
              </a:ext>
            </a:extLst>
          </p:cNvPr>
          <p:cNvSpPr txBox="1"/>
          <p:nvPr/>
        </p:nvSpPr>
        <p:spPr>
          <a:xfrm>
            <a:off x="457200" y="3316288"/>
            <a:ext cx="8001000" cy="830997"/>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Employers need to establish the safety-related work practices and train workers. </a:t>
            </a:r>
          </a:p>
        </p:txBody>
      </p:sp>
      <p:sp>
        <p:nvSpPr>
          <p:cNvPr id="13" name="TextBox 12">
            <a:extLst>
              <a:ext uri="{FF2B5EF4-FFF2-40B4-BE49-F238E27FC236}">
                <a16:creationId xmlns:a16="http://schemas.microsoft.com/office/drawing/2014/main" id="{F5A0A752-3E45-4393-AB68-1D4E3906A08C}"/>
              </a:ext>
            </a:extLst>
          </p:cNvPr>
          <p:cNvSpPr txBox="1"/>
          <p:nvPr/>
        </p:nvSpPr>
        <p:spPr>
          <a:xfrm>
            <a:off x="457200" y="4337359"/>
            <a:ext cx="8001000"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Employees need to implement the safe work practices </a:t>
            </a:r>
          </a:p>
        </p:txBody>
      </p:sp>
      <p:sp>
        <p:nvSpPr>
          <p:cNvPr id="15" name="TextBox 14">
            <a:extLst>
              <a:ext uri="{FF2B5EF4-FFF2-40B4-BE49-F238E27FC236}">
                <a16:creationId xmlns:a16="http://schemas.microsoft.com/office/drawing/2014/main" id="{1A10EEDB-30BB-4641-AC7D-9485990BBC86}"/>
              </a:ext>
            </a:extLst>
          </p:cNvPr>
          <p:cNvSpPr txBox="1"/>
          <p:nvPr/>
        </p:nvSpPr>
        <p:spPr>
          <a:xfrm>
            <a:off x="457200" y="4995194"/>
            <a:ext cx="8001000" cy="830997"/>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It’s vital that you follow safe work practices. The consequences are too extreme to take a chance</a:t>
            </a:r>
          </a:p>
        </p:txBody>
      </p:sp>
    </p:spTree>
    <p:extLst>
      <p:ext uri="{BB962C8B-B14F-4D97-AF65-F5344CB8AC3E}">
        <p14:creationId xmlns:p14="http://schemas.microsoft.com/office/powerpoint/2010/main" val="39040913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8D0CF760-6A32-41D0-8FD2-F94E4B169A0A}"/>
              </a:ext>
            </a:extLst>
          </p:cNvPr>
          <p:cNvSpPr txBox="1"/>
          <p:nvPr/>
        </p:nvSpPr>
        <p:spPr>
          <a:xfrm>
            <a:off x="76200" y="1066800"/>
            <a:ext cx="8991600"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Elevator Industry-Related Electrical Hazards</a:t>
            </a:r>
          </a:p>
        </p:txBody>
      </p:sp>
      <p:sp>
        <p:nvSpPr>
          <p:cNvPr id="7" name="TextBox 6">
            <a:extLst>
              <a:ext uri="{FF2B5EF4-FFF2-40B4-BE49-F238E27FC236}">
                <a16:creationId xmlns:a16="http://schemas.microsoft.com/office/drawing/2014/main" id="{971454F2-9708-46D4-B5A1-06263BCCED9F}"/>
              </a:ext>
            </a:extLst>
          </p:cNvPr>
          <p:cNvSpPr txBox="1"/>
          <p:nvPr/>
        </p:nvSpPr>
        <p:spPr>
          <a:xfrm>
            <a:off x="190500" y="1750029"/>
            <a:ext cx="8763000"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Franklin Gothic Medium" panose="020B0603020102020204"/>
                <a:ea typeface="+mn-ea"/>
                <a:cs typeface="+mn-cs"/>
              </a:rPr>
              <a:t>To eliminate the risk for contact with live electrical wiring, </a:t>
            </a:r>
            <a:r>
              <a:rPr kumimoji="0" lang="en-US" sz="2800" b="0" i="0" u="none" strike="noStrike" kern="1200" cap="none" spc="0" normalizeH="0" baseline="0" noProof="0" err="1">
                <a:ln>
                  <a:noFill/>
                </a:ln>
                <a:solidFill>
                  <a:prstClr val="black"/>
                </a:solidFill>
                <a:effectLst/>
                <a:uLnTx/>
                <a:uFillTx/>
                <a:latin typeface="Franklin Gothic Medium" panose="020B0603020102020204"/>
                <a:ea typeface="+mn-ea"/>
                <a:cs typeface="+mn-cs"/>
              </a:rPr>
              <a:t>hoistway</a:t>
            </a:r>
            <a:r>
              <a:rPr kumimoji="0" lang="en-US" sz="2800" b="0" i="0" u="none" strike="noStrike" kern="1200" cap="none" spc="0" normalizeH="0" baseline="0" noProof="0">
                <a:ln>
                  <a:noFill/>
                </a:ln>
                <a:solidFill>
                  <a:prstClr val="black"/>
                </a:solidFill>
                <a:effectLst/>
                <a:uLnTx/>
                <a:uFillTx/>
                <a:latin typeface="Franklin Gothic Medium" panose="020B0603020102020204"/>
                <a:ea typeface="+mn-ea"/>
                <a:cs typeface="+mn-cs"/>
              </a:rPr>
              <a:t> and car connections should be made before controller connections.   </a:t>
            </a:r>
          </a:p>
        </p:txBody>
      </p:sp>
      <p:pic>
        <p:nvPicPr>
          <p:cNvPr id="8" name="Picture 7" descr="A dirty old room&#10;&#10;Description automatically generated">
            <a:extLst>
              <a:ext uri="{FF2B5EF4-FFF2-40B4-BE49-F238E27FC236}">
                <a16:creationId xmlns:a16="http://schemas.microsoft.com/office/drawing/2014/main" id="{94C439E4-9A27-4351-A4B5-4E202AB4E0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23825" y="3715004"/>
            <a:ext cx="3429000" cy="2571750"/>
          </a:xfrm>
          <a:prstGeom prst="rect">
            <a:avLst/>
          </a:prstGeom>
        </p:spPr>
      </p:pic>
      <p:pic>
        <p:nvPicPr>
          <p:cNvPr id="9" name="Picture 8" descr="A picture containing table, computer&#10;&#10;Description automatically generated">
            <a:extLst>
              <a:ext uri="{FF2B5EF4-FFF2-40B4-BE49-F238E27FC236}">
                <a16:creationId xmlns:a16="http://schemas.microsoft.com/office/drawing/2014/main" id="{597FBD05-FE24-400F-97F9-6F42B3D651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2800" y="3301311"/>
            <a:ext cx="4953000" cy="3399136"/>
          </a:xfrm>
          <a:prstGeom prst="rect">
            <a:avLst/>
          </a:prstGeom>
        </p:spPr>
      </p:pic>
    </p:spTree>
    <p:extLst>
      <p:ext uri="{BB962C8B-B14F-4D97-AF65-F5344CB8AC3E}">
        <p14:creationId xmlns:p14="http://schemas.microsoft.com/office/powerpoint/2010/main" val="12204465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55</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32FAD55A-0862-4FA2-9FA2-E2AF553EC552}"/>
              </a:ext>
            </a:extLst>
          </p:cNvPr>
          <p:cNvSpPr txBox="1"/>
          <p:nvPr/>
        </p:nvSpPr>
        <p:spPr>
          <a:xfrm>
            <a:off x="228600" y="917799"/>
            <a:ext cx="8686800"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Elevator Industry-Related Electrical Hazards</a:t>
            </a:r>
          </a:p>
        </p:txBody>
      </p:sp>
      <p:pic>
        <p:nvPicPr>
          <p:cNvPr id="6" name="Picture 5" descr="A picture containing indoor, refrigerator, cabinet, sitting&#10;&#10;Description automatically generated">
            <a:extLst>
              <a:ext uri="{FF2B5EF4-FFF2-40B4-BE49-F238E27FC236}">
                <a16:creationId xmlns:a16="http://schemas.microsoft.com/office/drawing/2014/main" id="{C16A0745-3478-4C23-8E60-665DEB1688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2862100"/>
            <a:ext cx="3048000" cy="3764251"/>
          </a:xfrm>
          <a:prstGeom prst="rect">
            <a:avLst/>
          </a:prstGeom>
        </p:spPr>
      </p:pic>
      <p:pic>
        <p:nvPicPr>
          <p:cNvPr id="7" name="Picture 6" descr="A circuit board&#10;&#10;Description automatically generated">
            <a:extLst>
              <a:ext uri="{FF2B5EF4-FFF2-40B4-BE49-F238E27FC236}">
                <a16:creationId xmlns:a16="http://schemas.microsoft.com/office/drawing/2014/main" id="{2B11DEAB-D5A6-4C81-85F0-520D3544CB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2730176" y="3389558"/>
            <a:ext cx="3764253" cy="2709333"/>
          </a:xfrm>
          <a:prstGeom prst="rect">
            <a:avLst/>
          </a:prstGeom>
        </p:spPr>
      </p:pic>
      <p:pic>
        <p:nvPicPr>
          <p:cNvPr id="8" name="Picture 7" descr="A circuit board&#10;&#10;Description automatically generated">
            <a:extLst>
              <a:ext uri="{FF2B5EF4-FFF2-40B4-BE49-F238E27FC236}">
                <a16:creationId xmlns:a16="http://schemas.microsoft.com/office/drawing/2014/main" id="{131A9F44-22D9-431A-BDB8-F199018A05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5678608" y="3389556"/>
            <a:ext cx="3764255" cy="2709334"/>
          </a:xfrm>
          <a:prstGeom prst="rect">
            <a:avLst/>
          </a:prstGeom>
        </p:spPr>
      </p:pic>
      <p:sp>
        <p:nvSpPr>
          <p:cNvPr id="10" name="TextBox 9">
            <a:extLst>
              <a:ext uri="{FF2B5EF4-FFF2-40B4-BE49-F238E27FC236}">
                <a16:creationId xmlns:a16="http://schemas.microsoft.com/office/drawing/2014/main" id="{8749AAC8-11A1-478F-ACBC-CE29FCC4AA40}"/>
              </a:ext>
            </a:extLst>
          </p:cNvPr>
          <p:cNvSpPr txBox="1"/>
          <p:nvPr/>
        </p:nvSpPr>
        <p:spPr>
          <a:xfrm>
            <a:off x="228599" y="1582173"/>
            <a:ext cx="8839201"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Car top junction boxes, car operating panels, and controllers should be neat and organized when construction wiring is complete. </a:t>
            </a:r>
          </a:p>
        </p:txBody>
      </p:sp>
    </p:spTree>
    <p:extLst>
      <p:ext uri="{BB962C8B-B14F-4D97-AF65-F5344CB8AC3E}">
        <p14:creationId xmlns:p14="http://schemas.microsoft.com/office/powerpoint/2010/main" val="19930783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5B790B25-9783-4B47-B133-C27A09D343BC}"/>
              </a:ext>
            </a:extLst>
          </p:cNvPr>
          <p:cNvSpPr txBox="1"/>
          <p:nvPr/>
        </p:nvSpPr>
        <p:spPr>
          <a:xfrm>
            <a:off x="190500" y="990600"/>
            <a:ext cx="8763000"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Elevator Industry-Related Electrical Hazards</a:t>
            </a:r>
          </a:p>
        </p:txBody>
      </p:sp>
      <p:pic>
        <p:nvPicPr>
          <p:cNvPr id="6" name="Picture 5" descr="A picture containing indoor, table, small, sitting&#10;&#10;Description automatically generated">
            <a:extLst>
              <a:ext uri="{FF2B5EF4-FFF2-40B4-BE49-F238E27FC236}">
                <a16:creationId xmlns:a16="http://schemas.microsoft.com/office/drawing/2014/main" id="{DCB1C9FE-9045-4D7D-95A4-01385AD0810E}"/>
              </a:ext>
            </a:extLst>
          </p:cNvPr>
          <p:cNvPicPr>
            <a:picLocks noChangeAspect="1"/>
          </p:cNvPicPr>
          <p:nvPr/>
        </p:nvPicPr>
        <p:blipFill rotWithShape="1">
          <a:blip r:embed="rId3">
            <a:extLst>
              <a:ext uri="{28A0092B-C50C-407E-A947-70E740481C1C}">
                <a14:useLocalDpi xmlns:a14="http://schemas.microsoft.com/office/drawing/2010/main" val="0"/>
              </a:ext>
            </a:extLst>
          </a:blip>
          <a:srcRect l="30419" b="2041"/>
          <a:stretch/>
        </p:blipFill>
        <p:spPr>
          <a:xfrm rot="16200000">
            <a:off x="4798128" y="1993413"/>
            <a:ext cx="4571997" cy="3833773"/>
          </a:xfrm>
          <a:prstGeom prst="rect">
            <a:avLst/>
          </a:prstGeom>
        </p:spPr>
      </p:pic>
      <p:sp>
        <p:nvSpPr>
          <p:cNvPr id="8" name="TextBox 7">
            <a:extLst>
              <a:ext uri="{FF2B5EF4-FFF2-40B4-BE49-F238E27FC236}">
                <a16:creationId xmlns:a16="http://schemas.microsoft.com/office/drawing/2014/main" id="{8E5D13ED-074B-4E70-BEB7-B2A71D82E382}"/>
              </a:ext>
            </a:extLst>
          </p:cNvPr>
          <p:cNvSpPr txBox="1"/>
          <p:nvPr/>
        </p:nvSpPr>
        <p:spPr>
          <a:xfrm>
            <a:off x="190500" y="1660876"/>
            <a:ext cx="457200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Do you see the hazard here?</a:t>
            </a:r>
          </a:p>
        </p:txBody>
      </p:sp>
      <p:sp>
        <p:nvSpPr>
          <p:cNvPr id="10" name="TextBox 9">
            <a:extLst>
              <a:ext uri="{FF2B5EF4-FFF2-40B4-BE49-F238E27FC236}">
                <a16:creationId xmlns:a16="http://schemas.microsoft.com/office/drawing/2014/main" id="{8FA83AD1-D866-4B4A-913F-79B480E66124}"/>
              </a:ext>
            </a:extLst>
          </p:cNvPr>
          <p:cNvSpPr txBox="1"/>
          <p:nvPr/>
        </p:nvSpPr>
        <p:spPr>
          <a:xfrm>
            <a:off x="190500" y="2438400"/>
            <a:ext cx="4572000" cy="163121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There is no protection for the wires being brought into this box. It’s just a matter of time until vibration wears away the wires insulation and the live conductor contacts the metal. </a:t>
            </a:r>
          </a:p>
        </p:txBody>
      </p:sp>
      <p:sp>
        <p:nvSpPr>
          <p:cNvPr id="12" name="TextBox 11">
            <a:extLst>
              <a:ext uri="{FF2B5EF4-FFF2-40B4-BE49-F238E27FC236}">
                <a16:creationId xmlns:a16="http://schemas.microsoft.com/office/drawing/2014/main" id="{8BF17197-577A-45B1-A61C-34560C6C73B8}"/>
              </a:ext>
            </a:extLst>
          </p:cNvPr>
          <p:cNvSpPr txBox="1"/>
          <p:nvPr/>
        </p:nvSpPr>
        <p:spPr>
          <a:xfrm>
            <a:off x="190500" y="4370176"/>
            <a:ext cx="4572000"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Protection must be provided any time cables or wires are brought into a box or controller. This can be accomplished with a bushing or other edge protection. </a:t>
            </a:r>
          </a:p>
        </p:txBody>
      </p:sp>
      <p:sp>
        <p:nvSpPr>
          <p:cNvPr id="13" name="Oval 12">
            <a:extLst>
              <a:ext uri="{FF2B5EF4-FFF2-40B4-BE49-F238E27FC236}">
                <a16:creationId xmlns:a16="http://schemas.microsoft.com/office/drawing/2014/main" id="{5C85B9B0-1F51-4819-B3D4-2184849C5F0F}"/>
              </a:ext>
            </a:extLst>
          </p:cNvPr>
          <p:cNvSpPr/>
          <p:nvPr/>
        </p:nvSpPr>
        <p:spPr>
          <a:xfrm>
            <a:off x="6019800" y="2362200"/>
            <a:ext cx="1066800" cy="9144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4589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57</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425D7E0F-7EE0-44CF-B962-FF69C4126471}"/>
              </a:ext>
            </a:extLst>
          </p:cNvPr>
          <p:cNvSpPr txBox="1"/>
          <p:nvPr/>
        </p:nvSpPr>
        <p:spPr>
          <a:xfrm>
            <a:off x="190500" y="838200"/>
            <a:ext cx="8763000"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Elevator Industry-Related Electrical Hazards</a:t>
            </a:r>
          </a:p>
        </p:txBody>
      </p:sp>
      <p:pic>
        <p:nvPicPr>
          <p:cNvPr id="6" name="Picture 5" descr="A picture containing sitting, room, blue, table&#10;&#10;Description automatically generated">
            <a:extLst>
              <a:ext uri="{FF2B5EF4-FFF2-40B4-BE49-F238E27FC236}">
                <a16:creationId xmlns:a16="http://schemas.microsoft.com/office/drawing/2014/main" id="{D4292FE7-FE7B-4C94-AE51-038E64AEB11D}"/>
              </a:ext>
            </a:extLst>
          </p:cNvPr>
          <p:cNvPicPr>
            <a:picLocks noChangeAspect="1"/>
          </p:cNvPicPr>
          <p:nvPr/>
        </p:nvPicPr>
        <p:blipFill rotWithShape="1">
          <a:blip r:embed="rId2">
            <a:extLst>
              <a:ext uri="{28A0092B-C50C-407E-A947-70E740481C1C}">
                <a14:useLocalDpi xmlns:a14="http://schemas.microsoft.com/office/drawing/2010/main" val="0"/>
              </a:ext>
            </a:extLst>
          </a:blip>
          <a:srcRect l="6329" t="744" r="27848"/>
          <a:stretch/>
        </p:blipFill>
        <p:spPr>
          <a:xfrm>
            <a:off x="423672" y="3047999"/>
            <a:ext cx="3962400" cy="3670427"/>
          </a:xfrm>
          <a:prstGeom prst="rect">
            <a:avLst/>
          </a:prstGeom>
        </p:spPr>
      </p:pic>
      <p:pic>
        <p:nvPicPr>
          <p:cNvPr id="7" name="Picture 6" descr="A picture containing indoor, cabinet, kitchen, oven&#10;&#10;Description automatically generated">
            <a:extLst>
              <a:ext uri="{FF2B5EF4-FFF2-40B4-BE49-F238E27FC236}">
                <a16:creationId xmlns:a16="http://schemas.microsoft.com/office/drawing/2014/main" id="{4258A578-5C94-4849-9216-FE768A6DC0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4984686" y="3549712"/>
            <a:ext cx="3670427" cy="2667000"/>
          </a:xfrm>
          <a:prstGeom prst="rect">
            <a:avLst/>
          </a:prstGeom>
        </p:spPr>
      </p:pic>
      <p:sp>
        <p:nvSpPr>
          <p:cNvPr id="9" name="TextBox 8">
            <a:extLst>
              <a:ext uri="{FF2B5EF4-FFF2-40B4-BE49-F238E27FC236}">
                <a16:creationId xmlns:a16="http://schemas.microsoft.com/office/drawing/2014/main" id="{409C16DC-77A3-4B9D-AC83-65A686A92E74}"/>
              </a:ext>
            </a:extLst>
          </p:cNvPr>
          <p:cNvSpPr txBox="1"/>
          <p:nvPr/>
        </p:nvSpPr>
        <p:spPr>
          <a:xfrm>
            <a:off x="190500" y="1395543"/>
            <a:ext cx="8763000" cy="147732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Control cabinet doors should be closed any time work is not being done. This will eliminate accidental contact with any live components. The controller may be located inside the </a:t>
            </a:r>
            <a:r>
              <a:rPr kumimoji="0" lang="en-US" sz="1800" b="0" i="0" u="none" strike="noStrike" kern="1200" cap="none" spc="0" normalizeH="0" baseline="0" noProof="0" err="1">
                <a:ln>
                  <a:noFill/>
                </a:ln>
                <a:solidFill>
                  <a:prstClr val="black"/>
                </a:solidFill>
                <a:effectLst/>
                <a:uLnTx/>
                <a:uFillTx/>
                <a:latin typeface="Franklin Gothic Medium" panose="020B0603020102020204" pitchFamily="34" charset="0"/>
                <a:ea typeface="+mn-ea"/>
                <a:cs typeface="+mn-cs"/>
              </a:rPr>
              <a:t>hoistway</a:t>
            </a:r>
            <a:r>
              <a:rPr kumimoji="0" lang="en-US" sz="18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 and only accessible from the car top. Whenever possible, perform LOTO procedures before doing any work inside the control panel. Always follow your company’s LOTO and live work processes. </a:t>
            </a:r>
          </a:p>
        </p:txBody>
      </p:sp>
    </p:spTree>
    <p:extLst>
      <p:ext uri="{BB962C8B-B14F-4D97-AF65-F5344CB8AC3E}">
        <p14:creationId xmlns:p14="http://schemas.microsoft.com/office/powerpoint/2010/main" val="16297207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1A6D991E-2CBD-4DD9-A76D-3A324142FFBD}"/>
              </a:ext>
            </a:extLst>
          </p:cNvPr>
          <p:cNvSpPr txBox="1"/>
          <p:nvPr/>
        </p:nvSpPr>
        <p:spPr>
          <a:xfrm>
            <a:off x="190500" y="914400"/>
            <a:ext cx="8763000"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black"/>
                </a:solidFill>
                <a:effectLst/>
                <a:uLnTx/>
                <a:uFillTx/>
                <a:latin typeface="Franklin Gothic Heavy" panose="020B0903020102020204" pitchFamily="34" charset="0"/>
                <a:ea typeface="+mn-ea"/>
                <a:cs typeface="+mn-cs"/>
              </a:rPr>
              <a:t>Elevator Industry-Related Electrical Hazards</a:t>
            </a:r>
          </a:p>
        </p:txBody>
      </p:sp>
      <p:pic>
        <p:nvPicPr>
          <p:cNvPr id="6" name="Picture 5" descr="A picture containing indoor, sitting, metal, table&#10;&#10;Description automatically generated">
            <a:extLst>
              <a:ext uri="{FF2B5EF4-FFF2-40B4-BE49-F238E27FC236}">
                <a16:creationId xmlns:a16="http://schemas.microsoft.com/office/drawing/2014/main" id="{92F10E08-EC52-42F1-AF40-60CC1DFA74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3345" y="1602807"/>
            <a:ext cx="3370155" cy="2641599"/>
          </a:xfrm>
          <a:prstGeom prst="rect">
            <a:avLst/>
          </a:prstGeom>
        </p:spPr>
      </p:pic>
      <p:pic>
        <p:nvPicPr>
          <p:cNvPr id="7" name="Picture 6" descr="A picture containing bench, sitting, wooden, metal&#10;&#10;Description automatically generated">
            <a:extLst>
              <a:ext uri="{FF2B5EF4-FFF2-40B4-BE49-F238E27FC236}">
                <a16:creationId xmlns:a16="http://schemas.microsoft.com/office/drawing/2014/main" id="{480A374F-300E-4358-98C4-31D499F8DB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3400" y="4454779"/>
            <a:ext cx="3962400" cy="2260600"/>
          </a:xfrm>
          <a:prstGeom prst="rect">
            <a:avLst/>
          </a:prstGeom>
        </p:spPr>
      </p:pic>
      <p:pic>
        <p:nvPicPr>
          <p:cNvPr id="8" name="Picture 7" descr="A picture containing yellow, sitting, table, man&#10;&#10;Description automatically generated">
            <a:extLst>
              <a:ext uri="{FF2B5EF4-FFF2-40B4-BE49-F238E27FC236}">
                <a16:creationId xmlns:a16="http://schemas.microsoft.com/office/drawing/2014/main" id="{8D880721-7B0C-489E-B26D-876FC40D5E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 y="4454779"/>
            <a:ext cx="3810000" cy="2246769"/>
          </a:xfrm>
          <a:prstGeom prst="rect">
            <a:avLst/>
          </a:prstGeom>
        </p:spPr>
      </p:pic>
      <p:sp>
        <p:nvSpPr>
          <p:cNvPr id="9" name="TextBox 8">
            <a:extLst>
              <a:ext uri="{FF2B5EF4-FFF2-40B4-BE49-F238E27FC236}">
                <a16:creationId xmlns:a16="http://schemas.microsoft.com/office/drawing/2014/main" id="{C84FC3A3-06D1-4690-8A76-775ABAB81212}"/>
              </a:ext>
            </a:extLst>
          </p:cNvPr>
          <p:cNvSpPr txBox="1"/>
          <p:nvPr/>
        </p:nvSpPr>
        <p:spPr>
          <a:xfrm>
            <a:off x="227668" y="1499175"/>
            <a:ext cx="4572000" cy="255454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Escalators and moving walks present some challenges for wiring and LOTO. Tight quarters require you to be in close proximity to caught in/between and electrical hazards. Always perform LOTO procedures and secure the unit from unintended movement before putting yourself in a position for potential injury. </a:t>
            </a:r>
          </a:p>
        </p:txBody>
      </p:sp>
    </p:spTree>
    <p:extLst>
      <p:ext uri="{BB962C8B-B14F-4D97-AF65-F5344CB8AC3E}">
        <p14:creationId xmlns:p14="http://schemas.microsoft.com/office/powerpoint/2010/main" val="669421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5F0FA995-DBBD-4891-9AB6-8829ECAD9D01}"/>
              </a:ext>
            </a:extLst>
          </p:cNvPr>
          <p:cNvSpPr txBox="1"/>
          <p:nvPr/>
        </p:nvSpPr>
        <p:spPr>
          <a:xfrm>
            <a:off x="304800" y="1295400"/>
            <a:ext cx="6477000" cy="646331"/>
          </a:xfrm>
          <a:prstGeom prst="rect">
            <a:avLst/>
          </a:prstGeom>
          <a:noFill/>
        </p:spPr>
        <p:txBody>
          <a:bodyPr wrap="square">
            <a:spAutoFit/>
          </a:bodyPr>
          <a:lstStyle/>
          <a:p>
            <a:r>
              <a:rPr kumimoji="0" lang="en-US" sz="3600" b="0" i="0" u="none" strike="noStrike" kern="1200" cap="none" spc="0" normalizeH="0" baseline="0" noProof="0">
                <a:ln>
                  <a:noFill/>
                </a:ln>
                <a:solidFill>
                  <a:prstClr val="black"/>
                </a:solidFill>
                <a:effectLst/>
                <a:uLnTx/>
                <a:uFillTx/>
                <a:latin typeface="Franklin Gothic Heavy" pitchFamily="34" charset="0"/>
                <a:ea typeface="+mj-ea"/>
                <a:cs typeface="+mj-cs"/>
              </a:rPr>
              <a:t>Hazard Identification </a:t>
            </a:r>
            <a:endParaRPr lang="en-US"/>
          </a:p>
        </p:txBody>
      </p:sp>
      <p:pic>
        <p:nvPicPr>
          <p:cNvPr id="7170" name="Picture 2" descr="Image result for detective caricatures">
            <a:extLst>
              <a:ext uri="{FF2B5EF4-FFF2-40B4-BE49-F238E27FC236}">
                <a16:creationId xmlns:a16="http://schemas.microsoft.com/office/drawing/2014/main" id="{5AAC2963-F306-4322-81B0-1C59DBD0EC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37332" y="2398932"/>
            <a:ext cx="3401794" cy="340179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7B501FC-FF16-4687-A807-2A8E6D6B4FDB}"/>
              </a:ext>
            </a:extLst>
          </p:cNvPr>
          <p:cNvSpPr txBox="1"/>
          <p:nvPr/>
        </p:nvSpPr>
        <p:spPr>
          <a:xfrm>
            <a:off x="76200" y="2466060"/>
            <a:ext cx="4842992" cy="3539430"/>
          </a:xfrm>
          <a:prstGeom prst="rect">
            <a:avLst/>
          </a:prstGeom>
          <a:noFill/>
        </p:spPr>
        <p:txBody>
          <a:bodyPr wrap="none" rtlCol="0">
            <a:spAutoFit/>
          </a:bodyPr>
          <a:lstStyle/>
          <a:p>
            <a:r>
              <a:rPr lang="en-US" sz="2800"/>
              <a:t>Can you identify the hazards </a:t>
            </a:r>
          </a:p>
          <a:p>
            <a:r>
              <a:rPr lang="en-US" sz="2800"/>
              <a:t>in these next slides?</a:t>
            </a:r>
          </a:p>
          <a:p>
            <a:endParaRPr lang="en-US" sz="2800"/>
          </a:p>
          <a:p>
            <a:r>
              <a:rPr lang="en-US" sz="2800"/>
              <a:t>Look at the picture and </a:t>
            </a:r>
          </a:p>
          <a:p>
            <a:r>
              <a:rPr lang="en-US" sz="2800"/>
              <a:t>identify the hazards.</a:t>
            </a:r>
          </a:p>
          <a:p>
            <a:endParaRPr lang="en-US" sz="2800"/>
          </a:p>
          <a:p>
            <a:r>
              <a:rPr lang="en-US" sz="2800"/>
              <a:t>Have a discussion about</a:t>
            </a:r>
          </a:p>
          <a:p>
            <a:r>
              <a:rPr lang="en-US" sz="2800"/>
              <a:t>possible solutions.</a:t>
            </a:r>
          </a:p>
        </p:txBody>
      </p:sp>
    </p:spTree>
    <p:extLst>
      <p:ext uri="{BB962C8B-B14F-4D97-AF65-F5344CB8AC3E}">
        <p14:creationId xmlns:p14="http://schemas.microsoft.com/office/powerpoint/2010/main" val="2924584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6</a:t>
            </a:fld>
            <a:endParaRPr lang="en-US" altLang="en-US"/>
          </a:p>
        </p:txBody>
      </p:sp>
      <p:graphicFrame>
        <p:nvGraphicFramePr>
          <p:cNvPr id="4" name="Object 2">
            <a:extLst>
              <a:ext uri="{FF2B5EF4-FFF2-40B4-BE49-F238E27FC236}">
                <a16:creationId xmlns:a16="http://schemas.microsoft.com/office/drawing/2014/main" id="{F4B602A0-F803-4BDA-A850-BBA0A434D9B7}"/>
              </a:ext>
            </a:extLst>
          </p:cNvPr>
          <p:cNvGraphicFramePr>
            <a:graphicFrameLocks noChangeAspect="1"/>
          </p:cNvGraphicFramePr>
          <p:nvPr>
            <p:extLst>
              <p:ext uri="{D42A27DB-BD31-4B8C-83A1-F6EECF244321}">
                <p14:modId xmlns:p14="http://schemas.microsoft.com/office/powerpoint/2010/main" val="3218078323"/>
              </p:ext>
            </p:extLst>
          </p:nvPr>
        </p:nvGraphicFramePr>
        <p:xfrm>
          <a:off x="201612" y="1551481"/>
          <a:ext cx="8740775" cy="5165725"/>
        </p:xfrm>
        <a:graphic>
          <a:graphicData uri="http://schemas.openxmlformats.org/presentationml/2006/ole">
            <mc:AlternateContent xmlns:mc="http://schemas.openxmlformats.org/markup-compatibility/2006">
              <mc:Choice xmlns:v="urn:schemas-microsoft-com:vml" Requires="v">
                <p:oleObj name="Worksheet" r:id="rId3" imgW="12239773" imgH="6972300" progId="Excel.Sheet.12">
                  <p:embed/>
                </p:oleObj>
              </mc:Choice>
              <mc:Fallback>
                <p:oleObj name="Worksheet" r:id="rId3" imgW="12239773" imgH="6972300" progId="Excel.Sheet.12">
                  <p:embed/>
                  <p:pic>
                    <p:nvPicPr>
                      <p:cNvPr id="4" name="Object 2">
                        <a:extLst>
                          <a:ext uri="{FF2B5EF4-FFF2-40B4-BE49-F238E27FC236}">
                            <a16:creationId xmlns:a16="http://schemas.microsoft.com/office/drawing/2014/main" id="{F4B602A0-F803-4BDA-A850-BBA0A434D9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612" y="1551481"/>
                        <a:ext cx="8740775" cy="516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5">
            <a:extLst>
              <a:ext uri="{FF2B5EF4-FFF2-40B4-BE49-F238E27FC236}">
                <a16:creationId xmlns:a16="http://schemas.microsoft.com/office/drawing/2014/main" id="{CC60F779-1BBD-4157-82F4-8BC05BD5B759}"/>
              </a:ext>
            </a:extLst>
          </p:cNvPr>
          <p:cNvSpPr txBox="1"/>
          <p:nvPr/>
        </p:nvSpPr>
        <p:spPr>
          <a:xfrm>
            <a:off x="85344" y="3275379"/>
            <a:ext cx="2124456" cy="1631216"/>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Franklin Gothic Book" panose="020B0503020102020204" pitchFamily="34" charset="0"/>
                <a:ea typeface="+mn-ea"/>
                <a:cs typeface="+mn-cs"/>
              </a:rPr>
              <a:t>Since 2012, 22% of Elevator Constructor deaths have been Electricity-related. </a:t>
            </a:r>
          </a:p>
        </p:txBody>
      </p:sp>
      <p:sp>
        <p:nvSpPr>
          <p:cNvPr id="8" name="TextBox 7">
            <a:extLst>
              <a:ext uri="{FF2B5EF4-FFF2-40B4-BE49-F238E27FC236}">
                <a16:creationId xmlns:a16="http://schemas.microsoft.com/office/drawing/2014/main" id="{E7B30BC4-3435-4198-840C-2A4BBBE33F58}"/>
              </a:ext>
            </a:extLst>
          </p:cNvPr>
          <p:cNvSpPr txBox="1"/>
          <p:nvPr/>
        </p:nvSpPr>
        <p:spPr>
          <a:xfrm>
            <a:off x="85344" y="911622"/>
            <a:ext cx="8740775" cy="584775"/>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Franklin Gothic Heavy" panose="020B0903020102020204" pitchFamily="34" charset="0"/>
                <a:ea typeface="+mn-ea"/>
                <a:cs typeface="+mn-cs"/>
              </a:rPr>
              <a:t>Elevator Industry-Related Electrical Hazards</a:t>
            </a:r>
          </a:p>
        </p:txBody>
      </p:sp>
    </p:spTree>
    <p:extLst>
      <p:ext uri="{BB962C8B-B14F-4D97-AF65-F5344CB8AC3E}">
        <p14:creationId xmlns:p14="http://schemas.microsoft.com/office/powerpoint/2010/main" val="20783427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60</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9CC69174-2460-43AF-B5DD-71ADEBCEE245}"/>
              </a:ext>
            </a:extLst>
          </p:cNvPr>
          <p:cNvSpPr txBox="1"/>
          <p:nvPr/>
        </p:nvSpPr>
        <p:spPr>
          <a:xfrm>
            <a:off x="914400" y="990600"/>
            <a:ext cx="7315200" cy="769441"/>
          </a:xfrm>
          <a:prstGeom prst="rect">
            <a:avLst/>
          </a:prstGeom>
          <a:noFill/>
        </p:spPr>
        <p:txBody>
          <a:bodyPr wrap="square">
            <a:spAutoFit/>
          </a:bodyPr>
          <a:lstStyle/>
          <a:p>
            <a:r>
              <a:rPr kumimoji="0" lang="en-US" altLang="en-US" sz="4400" b="1" i="0" u="none" strike="noStrike" kern="1200" cap="none" spc="0" normalizeH="0" baseline="0" noProof="0">
                <a:ln>
                  <a:noFill/>
                </a:ln>
                <a:solidFill>
                  <a:srgbClr val="000000"/>
                </a:solidFill>
                <a:effectLst>
                  <a:outerShdw blurRad="38100" dist="38100" dir="2700000" algn="tl">
                    <a:srgbClr val="C0C0C0"/>
                  </a:outerShdw>
                </a:effectLst>
                <a:uLnTx/>
                <a:uFillTx/>
                <a:latin typeface="Arial"/>
                <a:ea typeface="+mj-ea"/>
                <a:cs typeface="+mj-cs"/>
              </a:rPr>
              <a:t>Recognize Any Hazard(s)?</a:t>
            </a:r>
            <a:endParaRPr lang="en-US"/>
          </a:p>
        </p:txBody>
      </p:sp>
      <p:pic>
        <p:nvPicPr>
          <p:cNvPr id="6" name="Picture 5">
            <a:extLst>
              <a:ext uri="{FF2B5EF4-FFF2-40B4-BE49-F238E27FC236}">
                <a16:creationId xmlns:a16="http://schemas.microsoft.com/office/drawing/2014/main" id="{0032D8F1-D787-4CE7-BC91-5DC7BE8D2157}"/>
              </a:ext>
            </a:extLst>
          </p:cNvPr>
          <p:cNvPicPr>
            <a:picLocks noChangeAspect="1"/>
          </p:cNvPicPr>
          <p:nvPr/>
        </p:nvPicPr>
        <p:blipFill>
          <a:blip r:embed="rId2"/>
          <a:stretch>
            <a:fillRect/>
          </a:stretch>
        </p:blipFill>
        <p:spPr>
          <a:xfrm>
            <a:off x="529685" y="1894153"/>
            <a:ext cx="7699915" cy="4827322"/>
          </a:xfrm>
          <a:prstGeom prst="rect">
            <a:avLst/>
          </a:prstGeom>
        </p:spPr>
      </p:pic>
    </p:spTree>
    <p:extLst>
      <p:ext uri="{BB962C8B-B14F-4D97-AF65-F5344CB8AC3E}">
        <p14:creationId xmlns:p14="http://schemas.microsoft.com/office/powerpoint/2010/main" val="37043531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61</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4" name="Picture 3">
            <a:extLst>
              <a:ext uri="{FF2B5EF4-FFF2-40B4-BE49-F238E27FC236}">
                <a16:creationId xmlns:a16="http://schemas.microsoft.com/office/drawing/2014/main" id="{C115EDA3-004A-495A-91C5-0CC9A611EC78}"/>
              </a:ext>
            </a:extLst>
          </p:cNvPr>
          <p:cNvPicPr>
            <a:picLocks noChangeAspect="1"/>
          </p:cNvPicPr>
          <p:nvPr/>
        </p:nvPicPr>
        <p:blipFill>
          <a:blip r:embed="rId3"/>
          <a:stretch>
            <a:fillRect/>
          </a:stretch>
        </p:blipFill>
        <p:spPr>
          <a:xfrm>
            <a:off x="457200" y="1752599"/>
            <a:ext cx="7699915" cy="4968875"/>
          </a:xfrm>
          <a:prstGeom prst="rect">
            <a:avLst/>
          </a:prstGeom>
        </p:spPr>
      </p:pic>
      <p:sp>
        <p:nvSpPr>
          <p:cNvPr id="6" name="TextBox 5">
            <a:extLst>
              <a:ext uri="{FF2B5EF4-FFF2-40B4-BE49-F238E27FC236}">
                <a16:creationId xmlns:a16="http://schemas.microsoft.com/office/drawing/2014/main" id="{42416A0E-85A5-4AC3-BAC5-2F4389B6AB93}"/>
              </a:ext>
            </a:extLst>
          </p:cNvPr>
          <p:cNvSpPr txBox="1"/>
          <p:nvPr/>
        </p:nvSpPr>
        <p:spPr>
          <a:xfrm>
            <a:off x="3697557" y="849717"/>
            <a:ext cx="1219200" cy="769441"/>
          </a:xfrm>
          <a:prstGeom prst="rect">
            <a:avLst/>
          </a:prstGeom>
          <a:noFill/>
        </p:spPr>
        <p:txBody>
          <a:bodyPr wrap="square">
            <a:spAutoFit/>
          </a:bodyPr>
          <a:lstStyle/>
          <a:p>
            <a:r>
              <a:rPr kumimoji="0" lang="en-US" altLang="en-US" sz="44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a:ea typeface="+mj-ea"/>
                <a:cs typeface="+mj-cs"/>
              </a:rPr>
              <a:t>Yes</a:t>
            </a:r>
            <a:endParaRPr lang="en-US"/>
          </a:p>
        </p:txBody>
      </p:sp>
      <p:pic>
        <p:nvPicPr>
          <p:cNvPr id="8" name="Picture 7">
            <a:extLst>
              <a:ext uri="{FF2B5EF4-FFF2-40B4-BE49-F238E27FC236}">
                <a16:creationId xmlns:a16="http://schemas.microsoft.com/office/drawing/2014/main" id="{4143679E-9474-4FDB-B2B5-6A7F7A501E0C}"/>
              </a:ext>
            </a:extLst>
          </p:cNvPr>
          <p:cNvPicPr>
            <a:picLocks noChangeAspect="1"/>
          </p:cNvPicPr>
          <p:nvPr/>
        </p:nvPicPr>
        <p:blipFill>
          <a:blip r:embed="rId4"/>
          <a:stretch>
            <a:fillRect/>
          </a:stretch>
        </p:blipFill>
        <p:spPr>
          <a:xfrm>
            <a:off x="3200400" y="4200460"/>
            <a:ext cx="4554107" cy="2408129"/>
          </a:xfrm>
          <a:prstGeom prst="rect">
            <a:avLst/>
          </a:prstGeom>
        </p:spPr>
      </p:pic>
    </p:spTree>
    <p:extLst>
      <p:ext uri="{BB962C8B-B14F-4D97-AF65-F5344CB8AC3E}">
        <p14:creationId xmlns:p14="http://schemas.microsoft.com/office/powerpoint/2010/main" val="25737051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62</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DBD93B52-814C-4943-8DE3-67C8945A1487}"/>
              </a:ext>
            </a:extLst>
          </p:cNvPr>
          <p:cNvSpPr txBox="1"/>
          <p:nvPr/>
        </p:nvSpPr>
        <p:spPr>
          <a:xfrm>
            <a:off x="952500" y="847344"/>
            <a:ext cx="7239000" cy="769441"/>
          </a:xfrm>
          <a:prstGeom prst="rect">
            <a:avLst/>
          </a:prstGeom>
          <a:noFill/>
        </p:spPr>
        <p:txBody>
          <a:bodyPr wrap="square">
            <a:spAutoFit/>
          </a:bodyPr>
          <a:lstStyle/>
          <a:p>
            <a:r>
              <a:rPr kumimoji="0" lang="en-US" altLang="en-US" sz="4400" b="1" i="0" u="none" strike="noStrike" kern="1200" cap="none" spc="0" normalizeH="0" baseline="0" noProof="0">
                <a:ln>
                  <a:noFill/>
                </a:ln>
                <a:solidFill>
                  <a:srgbClr val="000000"/>
                </a:solidFill>
                <a:effectLst>
                  <a:outerShdw blurRad="38100" dist="38100" dir="2700000" algn="tl">
                    <a:srgbClr val="C0C0C0"/>
                  </a:outerShdw>
                </a:effectLst>
                <a:uLnTx/>
                <a:uFillTx/>
                <a:latin typeface="Arial"/>
                <a:ea typeface="+mj-ea"/>
                <a:cs typeface="+mj-cs"/>
              </a:rPr>
              <a:t>Recognize Any Hazard(s)?</a:t>
            </a:r>
            <a:endParaRPr lang="en-US"/>
          </a:p>
        </p:txBody>
      </p:sp>
      <p:pic>
        <p:nvPicPr>
          <p:cNvPr id="6" name="Picture 5">
            <a:extLst>
              <a:ext uri="{FF2B5EF4-FFF2-40B4-BE49-F238E27FC236}">
                <a16:creationId xmlns:a16="http://schemas.microsoft.com/office/drawing/2014/main" id="{AD13D9EF-3C6B-49BC-9578-255F0C438086}"/>
              </a:ext>
            </a:extLst>
          </p:cNvPr>
          <p:cNvPicPr>
            <a:picLocks noChangeAspect="1"/>
          </p:cNvPicPr>
          <p:nvPr/>
        </p:nvPicPr>
        <p:blipFill>
          <a:blip r:embed="rId2"/>
          <a:stretch>
            <a:fillRect/>
          </a:stretch>
        </p:blipFill>
        <p:spPr>
          <a:xfrm>
            <a:off x="445008" y="1616785"/>
            <a:ext cx="7699915" cy="5127180"/>
          </a:xfrm>
          <a:prstGeom prst="rect">
            <a:avLst/>
          </a:prstGeom>
        </p:spPr>
      </p:pic>
    </p:spTree>
    <p:extLst>
      <p:ext uri="{BB962C8B-B14F-4D97-AF65-F5344CB8AC3E}">
        <p14:creationId xmlns:p14="http://schemas.microsoft.com/office/powerpoint/2010/main" val="27988214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63</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B6A37F47-4095-4FEB-8C59-4BA90F0506B3}"/>
              </a:ext>
            </a:extLst>
          </p:cNvPr>
          <p:cNvSpPr txBox="1"/>
          <p:nvPr/>
        </p:nvSpPr>
        <p:spPr>
          <a:xfrm>
            <a:off x="3962400" y="838200"/>
            <a:ext cx="1219200" cy="769441"/>
          </a:xfrm>
          <a:prstGeom prst="rect">
            <a:avLst/>
          </a:prstGeom>
          <a:noFill/>
        </p:spPr>
        <p:txBody>
          <a:bodyPr wrap="square">
            <a:spAutoFit/>
          </a:bodyPr>
          <a:lstStyle/>
          <a:p>
            <a:r>
              <a:rPr kumimoji="0" lang="en-US" altLang="en-US" sz="44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a:ea typeface="+mj-ea"/>
                <a:cs typeface="+mj-cs"/>
              </a:rPr>
              <a:t>Yes</a:t>
            </a:r>
            <a:endParaRPr lang="en-US"/>
          </a:p>
        </p:txBody>
      </p:sp>
      <p:pic>
        <p:nvPicPr>
          <p:cNvPr id="6" name="Picture 5">
            <a:extLst>
              <a:ext uri="{FF2B5EF4-FFF2-40B4-BE49-F238E27FC236}">
                <a16:creationId xmlns:a16="http://schemas.microsoft.com/office/drawing/2014/main" id="{D739D146-1DB5-4B4F-A436-2A91CB939831}"/>
              </a:ext>
            </a:extLst>
          </p:cNvPr>
          <p:cNvPicPr>
            <a:picLocks noChangeAspect="1"/>
          </p:cNvPicPr>
          <p:nvPr/>
        </p:nvPicPr>
        <p:blipFill>
          <a:blip r:embed="rId3"/>
          <a:stretch>
            <a:fillRect/>
          </a:stretch>
        </p:blipFill>
        <p:spPr>
          <a:xfrm>
            <a:off x="457200" y="1676400"/>
            <a:ext cx="7699915" cy="5127180"/>
          </a:xfrm>
          <a:prstGeom prst="rect">
            <a:avLst/>
          </a:prstGeom>
        </p:spPr>
      </p:pic>
      <p:sp>
        <p:nvSpPr>
          <p:cNvPr id="7" name="AutoShape 4">
            <a:extLst>
              <a:ext uri="{FF2B5EF4-FFF2-40B4-BE49-F238E27FC236}">
                <a16:creationId xmlns:a16="http://schemas.microsoft.com/office/drawing/2014/main" id="{480793B3-F46D-4028-A3BD-DE5245F69E7A}"/>
              </a:ext>
            </a:extLst>
          </p:cNvPr>
          <p:cNvSpPr>
            <a:spLocks noChangeArrowheads="1"/>
          </p:cNvSpPr>
          <p:nvPr/>
        </p:nvSpPr>
        <p:spPr bwMode="auto">
          <a:xfrm>
            <a:off x="609600" y="5145024"/>
            <a:ext cx="3124200" cy="1524000"/>
          </a:xfrm>
          <a:prstGeom prst="wedgeRoundRectCallout">
            <a:avLst>
              <a:gd name="adj1" fmla="val 65398"/>
              <a:gd name="adj2" fmla="val -55523"/>
              <a:gd name="adj3" fmla="val 16667"/>
            </a:avLst>
          </a:prstGeom>
          <a:solidFill>
            <a:schemeClr val="accent1"/>
          </a:solidFill>
          <a:ln w="9525">
            <a:solidFill>
              <a:schemeClr val="tx1"/>
            </a:solidFill>
            <a:miter lim="800000"/>
            <a:headEnd/>
            <a:tailEnd/>
          </a:ln>
          <a:effectLst/>
        </p:spPr>
        <p:txBody>
          <a:bodyPr/>
          <a:lstStyle/>
          <a:p>
            <a:pPr eaLnBrk="1" hangingPunct="1">
              <a:defRPr/>
            </a:pPr>
            <a:r>
              <a:rPr lang="en-US" altLang="en-US">
                <a:effectLst>
                  <a:outerShdw blurRad="38100" dist="38100" dir="2700000" algn="tl">
                    <a:srgbClr val="FFFFFF"/>
                  </a:outerShdw>
                </a:effectLst>
                <a:sym typeface="Helvetica Neue" charset="0"/>
              </a:rPr>
              <a:t>Crossing electrical line must be supported, protected, or removed to safeguard workers</a:t>
            </a:r>
          </a:p>
          <a:p>
            <a:pPr eaLnBrk="1" hangingPunct="1">
              <a:defRPr/>
            </a:pPr>
            <a:endParaRPr lang="en-US" altLang="en-US" sz="1600"/>
          </a:p>
        </p:txBody>
      </p:sp>
    </p:spTree>
    <p:extLst>
      <p:ext uri="{BB962C8B-B14F-4D97-AF65-F5344CB8AC3E}">
        <p14:creationId xmlns:p14="http://schemas.microsoft.com/office/powerpoint/2010/main" val="183876621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64</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DBD93B52-814C-4943-8DE3-67C8945A1487}"/>
              </a:ext>
            </a:extLst>
          </p:cNvPr>
          <p:cNvSpPr txBox="1"/>
          <p:nvPr/>
        </p:nvSpPr>
        <p:spPr>
          <a:xfrm>
            <a:off x="952500" y="847344"/>
            <a:ext cx="7239000" cy="769441"/>
          </a:xfrm>
          <a:prstGeom prst="rect">
            <a:avLst/>
          </a:prstGeom>
          <a:noFill/>
        </p:spPr>
        <p:txBody>
          <a:bodyPr wrap="square">
            <a:spAutoFit/>
          </a:bodyPr>
          <a:lstStyle/>
          <a:p>
            <a:r>
              <a:rPr kumimoji="0" lang="en-US" altLang="en-US" sz="4400" b="1" i="0" u="none" strike="noStrike" kern="1200" cap="none" spc="0" normalizeH="0" baseline="0" noProof="0">
                <a:ln>
                  <a:noFill/>
                </a:ln>
                <a:solidFill>
                  <a:srgbClr val="000000"/>
                </a:solidFill>
                <a:effectLst>
                  <a:outerShdw blurRad="38100" dist="38100" dir="2700000" algn="tl">
                    <a:srgbClr val="C0C0C0"/>
                  </a:outerShdw>
                </a:effectLst>
                <a:uLnTx/>
                <a:uFillTx/>
                <a:latin typeface="Arial"/>
                <a:ea typeface="+mj-ea"/>
                <a:cs typeface="+mj-cs"/>
              </a:rPr>
              <a:t>Recognize Any Hazard(s)?</a:t>
            </a:r>
            <a:endParaRPr lang="en-US"/>
          </a:p>
        </p:txBody>
      </p:sp>
      <p:pic>
        <p:nvPicPr>
          <p:cNvPr id="4" name="Picture 3">
            <a:extLst>
              <a:ext uri="{FF2B5EF4-FFF2-40B4-BE49-F238E27FC236}">
                <a16:creationId xmlns:a16="http://schemas.microsoft.com/office/drawing/2014/main" id="{97574C7A-1654-457F-93D8-35CE02394EE1}"/>
              </a:ext>
            </a:extLst>
          </p:cNvPr>
          <p:cNvPicPr>
            <a:picLocks noChangeAspect="1"/>
          </p:cNvPicPr>
          <p:nvPr/>
        </p:nvPicPr>
        <p:blipFill>
          <a:blip r:embed="rId2"/>
          <a:stretch>
            <a:fillRect/>
          </a:stretch>
        </p:blipFill>
        <p:spPr>
          <a:xfrm>
            <a:off x="466344" y="1645468"/>
            <a:ext cx="7785267" cy="5212532"/>
          </a:xfrm>
          <a:prstGeom prst="rect">
            <a:avLst/>
          </a:prstGeom>
        </p:spPr>
      </p:pic>
    </p:spTree>
    <p:extLst>
      <p:ext uri="{BB962C8B-B14F-4D97-AF65-F5344CB8AC3E}">
        <p14:creationId xmlns:p14="http://schemas.microsoft.com/office/powerpoint/2010/main" val="426863953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65</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B6A37F47-4095-4FEB-8C59-4BA90F0506B3}"/>
              </a:ext>
            </a:extLst>
          </p:cNvPr>
          <p:cNvSpPr txBox="1"/>
          <p:nvPr/>
        </p:nvSpPr>
        <p:spPr>
          <a:xfrm>
            <a:off x="3962400" y="838200"/>
            <a:ext cx="1219200" cy="769441"/>
          </a:xfrm>
          <a:prstGeom prst="rect">
            <a:avLst/>
          </a:prstGeom>
          <a:noFill/>
        </p:spPr>
        <p:txBody>
          <a:bodyPr wrap="square">
            <a:spAutoFit/>
          </a:bodyPr>
          <a:lstStyle/>
          <a:p>
            <a:r>
              <a:rPr kumimoji="0" lang="en-US" altLang="en-US" sz="44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a:ea typeface="+mj-ea"/>
                <a:cs typeface="+mj-cs"/>
              </a:rPr>
              <a:t>Yes</a:t>
            </a:r>
            <a:endParaRPr lang="en-US"/>
          </a:p>
        </p:txBody>
      </p:sp>
      <p:pic>
        <p:nvPicPr>
          <p:cNvPr id="4" name="Picture 3">
            <a:extLst>
              <a:ext uri="{FF2B5EF4-FFF2-40B4-BE49-F238E27FC236}">
                <a16:creationId xmlns:a16="http://schemas.microsoft.com/office/drawing/2014/main" id="{DE6D6BC8-54F3-4B99-A01E-AFE041E1ECCE}"/>
              </a:ext>
            </a:extLst>
          </p:cNvPr>
          <p:cNvPicPr>
            <a:picLocks noChangeAspect="1"/>
          </p:cNvPicPr>
          <p:nvPr/>
        </p:nvPicPr>
        <p:blipFill>
          <a:blip r:embed="rId3"/>
          <a:stretch>
            <a:fillRect/>
          </a:stretch>
        </p:blipFill>
        <p:spPr>
          <a:xfrm>
            <a:off x="457200" y="1618036"/>
            <a:ext cx="7785267" cy="5212532"/>
          </a:xfrm>
          <a:prstGeom prst="rect">
            <a:avLst/>
          </a:prstGeom>
        </p:spPr>
      </p:pic>
      <p:sp>
        <p:nvSpPr>
          <p:cNvPr id="6" name="AutoShape 6">
            <a:extLst>
              <a:ext uri="{FF2B5EF4-FFF2-40B4-BE49-F238E27FC236}">
                <a16:creationId xmlns:a16="http://schemas.microsoft.com/office/drawing/2014/main" id="{84C980A8-BC74-4653-A731-5D97EDDDD5ED}"/>
              </a:ext>
            </a:extLst>
          </p:cNvPr>
          <p:cNvSpPr>
            <a:spLocks noChangeArrowheads="1"/>
          </p:cNvSpPr>
          <p:nvPr/>
        </p:nvSpPr>
        <p:spPr bwMode="auto">
          <a:xfrm>
            <a:off x="457200" y="4744664"/>
            <a:ext cx="2971800" cy="990600"/>
          </a:xfrm>
          <a:prstGeom prst="wedgeRoundRectCallout">
            <a:avLst>
              <a:gd name="adj1" fmla="val 74144"/>
              <a:gd name="adj2" fmla="val -123236"/>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Scaffold was erected 4 ½ feet from 7.2 kV power lines</a:t>
            </a:r>
          </a:p>
        </p:txBody>
      </p:sp>
    </p:spTree>
    <p:extLst>
      <p:ext uri="{BB962C8B-B14F-4D97-AF65-F5344CB8AC3E}">
        <p14:creationId xmlns:p14="http://schemas.microsoft.com/office/powerpoint/2010/main" val="5104120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66</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DBD93B52-814C-4943-8DE3-67C8945A1487}"/>
              </a:ext>
            </a:extLst>
          </p:cNvPr>
          <p:cNvSpPr txBox="1"/>
          <p:nvPr/>
        </p:nvSpPr>
        <p:spPr>
          <a:xfrm>
            <a:off x="533400" y="838200"/>
            <a:ext cx="7239000" cy="769441"/>
          </a:xfrm>
          <a:prstGeom prst="rect">
            <a:avLst/>
          </a:prstGeom>
          <a:noFill/>
        </p:spPr>
        <p:txBody>
          <a:bodyPr wrap="square">
            <a:spAutoFit/>
          </a:bodyPr>
          <a:lstStyle/>
          <a:p>
            <a:r>
              <a:rPr kumimoji="0" lang="en-US" altLang="en-US" sz="4400" b="1" i="0" u="none" strike="noStrike" kern="1200" cap="none" spc="0" normalizeH="0" baseline="0" noProof="0">
                <a:ln>
                  <a:noFill/>
                </a:ln>
                <a:solidFill>
                  <a:srgbClr val="000000"/>
                </a:solidFill>
                <a:effectLst>
                  <a:outerShdw blurRad="38100" dist="38100" dir="2700000" algn="tl">
                    <a:srgbClr val="C0C0C0"/>
                  </a:outerShdw>
                </a:effectLst>
                <a:uLnTx/>
                <a:uFillTx/>
                <a:latin typeface="Arial"/>
                <a:ea typeface="+mj-ea"/>
                <a:cs typeface="+mj-cs"/>
              </a:rPr>
              <a:t>Recognize Any Hazard(s)?</a:t>
            </a:r>
            <a:endParaRPr lang="en-US"/>
          </a:p>
        </p:txBody>
      </p:sp>
      <p:pic>
        <p:nvPicPr>
          <p:cNvPr id="4" name="Picture 3">
            <a:extLst>
              <a:ext uri="{FF2B5EF4-FFF2-40B4-BE49-F238E27FC236}">
                <a16:creationId xmlns:a16="http://schemas.microsoft.com/office/drawing/2014/main" id="{1F850B23-AF63-43EB-8C7A-123981702218}"/>
              </a:ext>
            </a:extLst>
          </p:cNvPr>
          <p:cNvPicPr>
            <a:picLocks noChangeAspect="1"/>
          </p:cNvPicPr>
          <p:nvPr/>
        </p:nvPicPr>
        <p:blipFill>
          <a:blip r:embed="rId2"/>
          <a:stretch>
            <a:fillRect/>
          </a:stretch>
        </p:blipFill>
        <p:spPr>
          <a:xfrm>
            <a:off x="390993" y="1645468"/>
            <a:ext cx="7785267" cy="5212532"/>
          </a:xfrm>
          <a:prstGeom prst="rect">
            <a:avLst/>
          </a:prstGeom>
        </p:spPr>
      </p:pic>
    </p:spTree>
    <p:extLst>
      <p:ext uri="{BB962C8B-B14F-4D97-AF65-F5344CB8AC3E}">
        <p14:creationId xmlns:p14="http://schemas.microsoft.com/office/powerpoint/2010/main" val="83192599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67</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B6A37F47-4095-4FEB-8C59-4BA90F0506B3}"/>
              </a:ext>
            </a:extLst>
          </p:cNvPr>
          <p:cNvSpPr txBox="1"/>
          <p:nvPr/>
        </p:nvSpPr>
        <p:spPr>
          <a:xfrm>
            <a:off x="3352800" y="872579"/>
            <a:ext cx="1219200" cy="769441"/>
          </a:xfrm>
          <a:prstGeom prst="rect">
            <a:avLst/>
          </a:prstGeom>
          <a:noFill/>
        </p:spPr>
        <p:txBody>
          <a:bodyPr wrap="square">
            <a:spAutoFit/>
          </a:bodyPr>
          <a:lstStyle/>
          <a:p>
            <a:r>
              <a:rPr kumimoji="0" lang="en-US" altLang="en-US" sz="44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a:ea typeface="+mj-ea"/>
                <a:cs typeface="+mj-cs"/>
              </a:rPr>
              <a:t>Yes</a:t>
            </a:r>
            <a:endParaRPr lang="en-US"/>
          </a:p>
        </p:txBody>
      </p:sp>
      <p:pic>
        <p:nvPicPr>
          <p:cNvPr id="4" name="Picture 3">
            <a:extLst>
              <a:ext uri="{FF2B5EF4-FFF2-40B4-BE49-F238E27FC236}">
                <a16:creationId xmlns:a16="http://schemas.microsoft.com/office/drawing/2014/main" id="{7B03B090-0E4E-4ED3-A82F-3461A766802A}"/>
              </a:ext>
            </a:extLst>
          </p:cNvPr>
          <p:cNvPicPr>
            <a:picLocks noChangeAspect="1"/>
          </p:cNvPicPr>
          <p:nvPr/>
        </p:nvPicPr>
        <p:blipFill>
          <a:blip r:embed="rId3"/>
          <a:stretch>
            <a:fillRect/>
          </a:stretch>
        </p:blipFill>
        <p:spPr>
          <a:xfrm>
            <a:off x="69766" y="1676399"/>
            <a:ext cx="7785267" cy="5045075"/>
          </a:xfrm>
          <a:prstGeom prst="rect">
            <a:avLst/>
          </a:prstGeom>
        </p:spPr>
      </p:pic>
      <p:sp>
        <p:nvSpPr>
          <p:cNvPr id="6" name="AutoShape 4">
            <a:extLst>
              <a:ext uri="{FF2B5EF4-FFF2-40B4-BE49-F238E27FC236}">
                <a16:creationId xmlns:a16="http://schemas.microsoft.com/office/drawing/2014/main" id="{54EA9DFF-95A9-488E-8F5C-76D1484989DF}"/>
              </a:ext>
            </a:extLst>
          </p:cNvPr>
          <p:cNvSpPr>
            <a:spLocks noChangeArrowheads="1"/>
          </p:cNvSpPr>
          <p:nvPr/>
        </p:nvSpPr>
        <p:spPr bwMode="auto">
          <a:xfrm>
            <a:off x="5943600" y="2054226"/>
            <a:ext cx="1676400" cy="2514600"/>
          </a:xfrm>
          <a:prstGeom prst="wedgeRoundRectCallout">
            <a:avLst>
              <a:gd name="adj1" fmla="val -126184"/>
              <a:gd name="adj2" fmla="val 5214"/>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30000"/>
              </a:spcBef>
            </a:pPr>
            <a:r>
              <a:rPr lang="en-US" altLang="en-US"/>
              <a:t>Continuous path to ground not maintained; multiple cords used for fixed equipment</a:t>
            </a:r>
          </a:p>
        </p:txBody>
      </p:sp>
    </p:spTree>
    <p:extLst>
      <p:ext uri="{BB962C8B-B14F-4D97-AF65-F5344CB8AC3E}">
        <p14:creationId xmlns:p14="http://schemas.microsoft.com/office/powerpoint/2010/main" val="167780662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68</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DBD93B52-814C-4943-8DE3-67C8945A1487}"/>
              </a:ext>
            </a:extLst>
          </p:cNvPr>
          <p:cNvSpPr txBox="1"/>
          <p:nvPr/>
        </p:nvSpPr>
        <p:spPr>
          <a:xfrm>
            <a:off x="593767" y="933876"/>
            <a:ext cx="7239000" cy="769441"/>
          </a:xfrm>
          <a:prstGeom prst="rect">
            <a:avLst/>
          </a:prstGeom>
          <a:noFill/>
        </p:spPr>
        <p:txBody>
          <a:bodyPr wrap="square">
            <a:spAutoFit/>
          </a:bodyPr>
          <a:lstStyle/>
          <a:p>
            <a:r>
              <a:rPr kumimoji="0" lang="en-US" altLang="en-US" sz="4400" b="1" i="0" u="none" strike="noStrike" kern="1200" cap="none" spc="0" normalizeH="0" baseline="0" noProof="0">
                <a:ln>
                  <a:noFill/>
                </a:ln>
                <a:solidFill>
                  <a:srgbClr val="000000"/>
                </a:solidFill>
                <a:effectLst>
                  <a:outerShdw blurRad="38100" dist="38100" dir="2700000" algn="tl">
                    <a:srgbClr val="C0C0C0"/>
                  </a:outerShdw>
                </a:effectLst>
                <a:uLnTx/>
                <a:uFillTx/>
                <a:latin typeface="Arial"/>
                <a:ea typeface="+mj-ea"/>
                <a:cs typeface="+mj-cs"/>
              </a:rPr>
              <a:t>Recognize Any Hazard(s)?</a:t>
            </a:r>
            <a:endParaRPr lang="en-US"/>
          </a:p>
        </p:txBody>
      </p:sp>
      <p:pic>
        <p:nvPicPr>
          <p:cNvPr id="4" name="Picture 3">
            <a:extLst>
              <a:ext uri="{FF2B5EF4-FFF2-40B4-BE49-F238E27FC236}">
                <a16:creationId xmlns:a16="http://schemas.microsoft.com/office/drawing/2014/main" id="{C57274E0-7E9B-48B3-B17D-D514127EC214}"/>
              </a:ext>
            </a:extLst>
          </p:cNvPr>
          <p:cNvPicPr>
            <a:picLocks noChangeAspect="1"/>
          </p:cNvPicPr>
          <p:nvPr/>
        </p:nvPicPr>
        <p:blipFill>
          <a:blip r:embed="rId2"/>
          <a:stretch>
            <a:fillRect/>
          </a:stretch>
        </p:blipFill>
        <p:spPr>
          <a:xfrm>
            <a:off x="457200" y="1778555"/>
            <a:ext cx="7512134" cy="4867682"/>
          </a:xfrm>
          <a:prstGeom prst="rect">
            <a:avLst/>
          </a:prstGeom>
        </p:spPr>
      </p:pic>
    </p:spTree>
    <p:extLst>
      <p:ext uri="{BB962C8B-B14F-4D97-AF65-F5344CB8AC3E}">
        <p14:creationId xmlns:p14="http://schemas.microsoft.com/office/powerpoint/2010/main" val="154896151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69</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B6A37F47-4095-4FEB-8C59-4BA90F0506B3}"/>
              </a:ext>
            </a:extLst>
          </p:cNvPr>
          <p:cNvSpPr txBox="1"/>
          <p:nvPr/>
        </p:nvSpPr>
        <p:spPr>
          <a:xfrm>
            <a:off x="3603061" y="838200"/>
            <a:ext cx="1219200" cy="769441"/>
          </a:xfrm>
          <a:prstGeom prst="rect">
            <a:avLst/>
          </a:prstGeom>
          <a:noFill/>
        </p:spPr>
        <p:txBody>
          <a:bodyPr wrap="square">
            <a:spAutoFit/>
          </a:bodyPr>
          <a:lstStyle/>
          <a:p>
            <a:r>
              <a:rPr kumimoji="0" lang="en-US" altLang="en-US" sz="44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a:ea typeface="+mj-ea"/>
                <a:cs typeface="+mj-cs"/>
              </a:rPr>
              <a:t>Yes</a:t>
            </a:r>
            <a:endParaRPr lang="en-US"/>
          </a:p>
        </p:txBody>
      </p:sp>
      <p:pic>
        <p:nvPicPr>
          <p:cNvPr id="4" name="Picture 3">
            <a:extLst>
              <a:ext uri="{FF2B5EF4-FFF2-40B4-BE49-F238E27FC236}">
                <a16:creationId xmlns:a16="http://schemas.microsoft.com/office/drawing/2014/main" id="{0A0B0964-E5DA-4A99-B049-982F8D737660}"/>
              </a:ext>
            </a:extLst>
          </p:cNvPr>
          <p:cNvPicPr>
            <a:picLocks noChangeAspect="1"/>
          </p:cNvPicPr>
          <p:nvPr/>
        </p:nvPicPr>
        <p:blipFill>
          <a:blip r:embed="rId3"/>
          <a:stretch>
            <a:fillRect/>
          </a:stretch>
        </p:blipFill>
        <p:spPr>
          <a:xfrm>
            <a:off x="457200" y="1676400"/>
            <a:ext cx="7510923" cy="4865030"/>
          </a:xfrm>
          <a:prstGeom prst="rect">
            <a:avLst/>
          </a:prstGeom>
        </p:spPr>
      </p:pic>
      <p:sp>
        <p:nvSpPr>
          <p:cNvPr id="7" name="AutoShape 4">
            <a:extLst>
              <a:ext uri="{FF2B5EF4-FFF2-40B4-BE49-F238E27FC236}">
                <a16:creationId xmlns:a16="http://schemas.microsoft.com/office/drawing/2014/main" id="{B9E9AA32-10CF-47E5-9D9F-18B94093DC10}"/>
              </a:ext>
            </a:extLst>
          </p:cNvPr>
          <p:cNvSpPr>
            <a:spLocks noChangeArrowheads="1"/>
          </p:cNvSpPr>
          <p:nvPr/>
        </p:nvSpPr>
        <p:spPr bwMode="auto">
          <a:xfrm>
            <a:off x="490728" y="1828800"/>
            <a:ext cx="1905000" cy="1981200"/>
          </a:xfrm>
          <a:prstGeom prst="wedgeRoundRectCallout">
            <a:avLst>
              <a:gd name="adj1" fmla="val 82660"/>
              <a:gd name="adj2" fmla="val 40598"/>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30000"/>
              </a:spcBef>
            </a:pPr>
            <a:r>
              <a:rPr lang="en-US" altLang="en-US"/>
              <a:t>Employer was operating a stand fan without grounding protection</a:t>
            </a:r>
          </a:p>
        </p:txBody>
      </p:sp>
    </p:spTree>
    <p:extLst>
      <p:ext uri="{BB962C8B-B14F-4D97-AF65-F5344CB8AC3E}">
        <p14:creationId xmlns:p14="http://schemas.microsoft.com/office/powerpoint/2010/main" val="41628182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7</a:t>
            </a:fld>
            <a:endParaRPr lang="en-US" altLang="en-US"/>
          </a:p>
        </p:txBody>
      </p:sp>
      <p:sp>
        <p:nvSpPr>
          <p:cNvPr id="5" name="TextBox 4">
            <a:extLst>
              <a:ext uri="{FF2B5EF4-FFF2-40B4-BE49-F238E27FC236}">
                <a16:creationId xmlns:a16="http://schemas.microsoft.com/office/drawing/2014/main" id="{1B543FFA-D705-466A-B7A7-FA816FE0E4CC}"/>
              </a:ext>
            </a:extLst>
          </p:cNvPr>
          <p:cNvSpPr txBox="1"/>
          <p:nvPr/>
        </p:nvSpPr>
        <p:spPr>
          <a:xfrm>
            <a:off x="381000" y="990600"/>
            <a:ext cx="5257800" cy="523220"/>
          </a:xfrm>
          <a:prstGeom prst="rect">
            <a:avLst/>
          </a:prstGeom>
          <a:noFill/>
        </p:spPr>
        <p:txBody>
          <a:bodyPr wrap="square">
            <a:spAutoFit/>
          </a:bodyPr>
          <a:lstStyle/>
          <a:p>
            <a:r>
              <a:rPr lang="en-US" sz="2800" b="1"/>
              <a:t>Working Around Power Lines</a:t>
            </a:r>
          </a:p>
        </p:txBody>
      </p:sp>
      <p:sp>
        <p:nvSpPr>
          <p:cNvPr id="7" name="TextBox 6">
            <a:extLst>
              <a:ext uri="{FF2B5EF4-FFF2-40B4-BE49-F238E27FC236}">
                <a16:creationId xmlns:a16="http://schemas.microsoft.com/office/drawing/2014/main" id="{C67750CA-B3D7-4605-9E0F-F3779526274D}"/>
              </a:ext>
            </a:extLst>
          </p:cNvPr>
          <p:cNvSpPr txBox="1"/>
          <p:nvPr/>
        </p:nvSpPr>
        <p:spPr>
          <a:xfrm>
            <a:off x="384048" y="2032438"/>
            <a:ext cx="4572000" cy="683264"/>
          </a:xfrm>
          <a:prstGeom prst="rect">
            <a:avLst/>
          </a:prstGeom>
          <a:noFill/>
        </p:spPr>
        <p:txBody>
          <a:bodyPr wrap="square">
            <a:spAutoFit/>
          </a:bodyPr>
          <a:lstStyle/>
          <a:p>
            <a:pPr marL="342900" marR="0" lvl="0" indent="-342900" algn="l" defTabSz="914400" rtl="0" eaLnBrk="1" fontAlgn="auto" latinLnBrk="0" hangingPunct="1">
              <a:lnSpc>
                <a:spcPct val="8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Overhead power lines carry extremely high voltage. </a:t>
            </a:r>
          </a:p>
        </p:txBody>
      </p:sp>
      <p:sp>
        <p:nvSpPr>
          <p:cNvPr id="9" name="TextBox 8">
            <a:extLst>
              <a:ext uri="{FF2B5EF4-FFF2-40B4-BE49-F238E27FC236}">
                <a16:creationId xmlns:a16="http://schemas.microsoft.com/office/drawing/2014/main" id="{1153DF9E-E6F0-4062-800F-D063F6C4B2BA}"/>
              </a:ext>
            </a:extLst>
          </p:cNvPr>
          <p:cNvSpPr txBox="1"/>
          <p:nvPr/>
        </p:nvSpPr>
        <p:spPr>
          <a:xfrm>
            <a:off x="330708" y="3234320"/>
            <a:ext cx="4572000" cy="978729"/>
          </a:xfrm>
          <a:prstGeom prst="rect">
            <a:avLst/>
          </a:prstGeom>
          <a:noFill/>
        </p:spPr>
        <p:txBody>
          <a:bodyPr wrap="square">
            <a:spAutoFit/>
          </a:bodyPr>
          <a:lstStyle/>
          <a:p>
            <a:pPr marL="342900" marR="0" lvl="0" indent="-342900" algn="l" defTabSz="914400" rtl="0" eaLnBrk="1" fontAlgn="auto" latinLnBrk="0" hangingPunct="1">
              <a:lnSpc>
                <a:spcPct val="8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Contact can cause electrocution, burns, and falls from elevations.</a:t>
            </a:r>
          </a:p>
        </p:txBody>
      </p:sp>
      <p:sp>
        <p:nvSpPr>
          <p:cNvPr id="11" name="TextBox 10">
            <a:extLst>
              <a:ext uri="{FF2B5EF4-FFF2-40B4-BE49-F238E27FC236}">
                <a16:creationId xmlns:a16="http://schemas.microsoft.com/office/drawing/2014/main" id="{18714771-642D-4703-8BD6-B83EC8158D5D}"/>
              </a:ext>
            </a:extLst>
          </p:cNvPr>
          <p:cNvSpPr txBox="1"/>
          <p:nvPr/>
        </p:nvSpPr>
        <p:spPr>
          <a:xfrm>
            <a:off x="384048" y="4731667"/>
            <a:ext cx="4572000" cy="978729"/>
          </a:xfrm>
          <a:prstGeom prst="rect">
            <a:avLst/>
          </a:prstGeom>
          <a:noFill/>
        </p:spPr>
        <p:txBody>
          <a:bodyPr wrap="square">
            <a:spAutoFit/>
          </a:bodyPr>
          <a:lstStyle/>
          <a:p>
            <a:pPr marL="342900" marR="0" lvl="0" indent="-342900" algn="l" defTabSz="914400" rtl="0" eaLnBrk="1" fontAlgn="auto" latinLnBrk="0" hangingPunct="1">
              <a:lnSpc>
                <a:spcPct val="8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Equipment contact with power lines can cause explosions and fire. </a:t>
            </a:r>
          </a:p>
        </p:txBody>
      </p:sp>
      <p:pic>
        <p:nvPicPr>
          <p:cNvPr id="12" name="Picture 11">
            <a:extLst>
              <a:ext uri="{FF2B5EF4-FFF2-40B4-BE49-F238E27FC236}">
                <a16:creationId xmlns:a16="http://schemas.microsoft.com/office/drawing/2014/main" id="{FB89FBF5-1B28-40DC-A1AF-6D1B73808B7A}"/>
              </a:ext>
            </a:extLst>
          </p:cNvPr>
          <p:cNvPicPr>
            <a:picLocks noChangeAspect="1"/>
          </p:cNvPicPr>
          <p:nvPr/>
        </p:nvPicPr>
        <p:blipFill>
          <a:blip r:embed="rId3"/>
          <a:stretch>
            <a:fillRect/>
          </a:stretch>
        </p:blipFill>
        <p:spPr>
          <a:xfrm>
            <a:off x="5839720" y="1466266"/>
            <a:ext cx="2859272" cy="1603387"/>
          </a:xfrm>
          <a:prstGeom prst="rect">
            <a:avLst/>
          </a:prstGeom>
        </p:spPr>
      </p:pic>
      <p:pic>
        <p:nvPicPr>
          <p:cNvPr id="13" name="Picture 12">
            <a:extLst>
              <a:ext uri="{FF2B5EF4-FFF2-40B4-BE49-F238E27FC236}">
                <a16:creationId xmlns:a16="http://schemas.microsoft.com/office/drawing/2014/main" id="{D6EB6EF2-91B8-4FD6-ACCA-11AE4713C730}"/>
              </a:ext>
            </a:extLst>
          </p:cNvPr>
          <p:cNvPicPr>
            <a:picLocks noChangeAspect="1"/>
          </p:cNvPicPr>
          <p:nvPr/>
        </p:nvPicPr>
        <p:blipFill>
          <a:blip r:embed="rId4"/>
          <a:stretch>
            <a:fillRect/>
          </a:stretch>
        </p:blipFill>
        <p:spPr>
          <a:xfrm>
            <a:off x="6400800" y="3297429"/>
            <a:ext cx="1542408" cy="1589763"/>
          </a:xfrm>
          <a:prstGeom prst="rect">
            <a:avLst/>
          </a:prstGeom>
        </p:spPr>
      </p:pic>
      <p:pic>
        <p:nvPicPr>
          <p:cNvPr id="14" name="Picture 13">
            <a:extLst>
              <a:ext uri="{FF2B5EF4-FFF2-40B4-BE49-F238E27FC236}">
                <a16:creationId xmlns:a16="http://schemas.microsoft.com/office/drawing/2014/main" id="{71808736-BCFD-4A93-839D-9EA53204897A}"/>
              </a:ext>
            </a:extLst>
          </p:cNvPr>
          <p:cNvPicPr>
            <a:picLocks noChangeAspect="1"/>
          </p:cNvPicPr>
          <p:nvPr/>
        </p:nvPicPr>
        <p:blipFill>
          <a:blip r:embed="rId5"/>
          <a:stretch>
            <a:fillRect/>
          </a:stretch>
        </p:blipFill>
        <p:spPr>
          <a:xfrm>
            <a:off x="5839720" y="5074952"/>
            <a:ext cx="2340975" cy="1646523"/>
          </a:xfrm>
          <a:prstGeom prst="rect">
            <a:avLst/>
          </a:prstGeom>
        </p:spPr>
      </p:pic>
    </p:spTree>
    <p:extLst>
      <p:ext uri="{BB962C8B-B14F-4D97-AF65-F5344CB8AC3E}">
        <p14:creationId xmlns:p14="http://schemas.microsoft.com/office/powerpoint/2010/main" val="27777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70</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DBD93B52-814C-4943-8DE3-67C8945A1487}"/>
              </a:ext>
            </a:extLst>
          </p:cNvPr>
          <p:cNvSpPr txBox="1"/>
          <p:nvPr/>
        </p:nvSpPr>
        <p:spPr>
          <a:xfrm>
            <a:off x="637033" y="948779"/>
            <a:ext cx="7239000" cy="769441"/>
          </a:xfrm>
          <a:prstGeom prst="rect">
            <a:avLst/>
          </a:prstGeom>
          <a:noFill/>
        </p:spPr>
        <p:txBody>
          <a:bodyPr wrap="square">
            <a:spAutoFit/>
          </a:bodyPr>
          <a:lstStyle/>
          <a:p>
            <a:r>
              <a:rPr kumimoji="0" lang="en-US" altLang="en-US" sz="4400" b="1" i="0" u="none" strike="noStrike" kern="1200" cap="none" spc="0" normalizeH="0" baseline="0" noProof="0">
                <a:ln>
                  <a:noFill/>
                </a:ln>
                <a:solidFill>
                  <a:srgbClr val="000000"/>
                </a:solidFill>
                <a:effectLst>
                  <a:outerShdw blurRad="38100" dist="38100" dir="2700000" algn="tl">
                    <a:srgbClr val="C0C0C0"/>
                  </a:outerShdw>
                </a:effectLst>
                <a:uLnTx/>
                <a:uFillTx/>
                <a:latin typeface="Arial"/>
                <a:ea typeface="+mj-ea"/>
                <a:cs typeface="+mj-cs"/>
              </a:rPr>
              <a:t>Recognize Any Hazard(s)?</a:t>
            </a:r>
            <a:endParaRPr lang="en-US"/>
          </a:p>
        </p:txBody>
      </p:sp>
      <p:pic>
        <p:nvPicPr>
          <p:cNvPr id="4" name="Picture 3">
            <a:extLst>
              <a:ext uri="{FF2B5EF4-FFF2-40B4-BE49-F238E27FC236}">
                <a16:creationId xmlns:a16="http://schemas.microsoft.com/office/drawing/2014/main" id="{398CD6F8-0A79-4B28-A817-725ABF790825}"/>
              </a:ext>
            </a:extLst>
          </p:cNvPr>
          <p:cNvPicPr>
            <a:picLocks noChangeAspect="1"/>
          </p:cNvPicPr>
          <p:nvPr/>
        </p:nvPicPr>
        <p:blipFill>
          <a:blip r:embed="rId2"/>
          <a:stretch>
            <a:fillRect/>
          </a:stretch>
        </p:blipFill>
        <p:spPr>
          <a:xfrm>
            <a:off x="609600" y="1828800"/>
            <a:ext cx="7239001" cy="4820269"/>
          </a:xfrm>
          <a:prstGeom prst="rect">
            <a:avLst/>
          </a:prstGeom>
        </p:spPr>
      </p:pic>
    </p:spTree>
    <p:extLst>
      <p:ext uri="{BB962C8B-B14F-4D97-AF65-F5344CB8AC3E}">
        <p14:creationId xmlns:p14="http://schemas.microsoft.com/office/powerpoint/2010/main" val="91860523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71</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B6A37F47-4095-4FEB-8C59-4BA90F0506B3}"/>
              </a:ext>
            </a:extLst>
          </p:cNvPr>
          <p:cNvSpPr txBox="1"/>
          <p:nvPr/>
        </p:nvSpPr>
        <p:spPr>
          <a:xfrm>
            <a:off x="3639479" y="970155"/>
            <a:ext cx="1219200" cy="769441"/>
          </a:xfrm>
          <a:prstGeom prst="rect">
            <a:avLst/>
          </a:prstGeom>
          <a:noFill/>
        </p:spPr>
        <p:txBody>
          <a:bodyPr wrap="square">
            <a:spAutoFit/>
          </a:bodyPr>
          <a:lstStyle/>
          <a:p>
            <a:r>
              <a:rPr kumimoji="0" lang="en-US" altLang="en-US" sz="44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a:ea typeface="+mj-ea"/>
                <a:cs typeface="+mj-cs"/>
              </a:rPr>
              <a:t>Yes</a:t>
            </a:r>
            <a:endParaRPr lang="en-US"/>
          </a:p>
        </p:txBody>
      </p:sp>
      <p:pic>
        <p:nvPicPr>
          <p:cNvPr id="4" name="Picture 3">
            <a:extLst>
              <a:ext uri="{FF2B5EF4-FFF2-40B4-BE49-F238E27FC236}">
                <a16:creationId xmlns:a16="http://schemas.microsoft.com/office/drawing/2014/main" id="{BF558883-FD8E-4F42-BCCB-310DCDC6A541}"/>
              </a:ext>
            </a:extLst>
          </p:cNvPr>
          <p:cNvPicPr>
            <a:picLocks noChangeAspect="1"/>
          </p:cNvPicPr>
          <p:nvPr/>
        </p:nvPicPr>
        <p:blipFill>
          <a:blip r:embed="rId2"/>
          <a:stretch>
            <a:fillRect/>
          </a:stretch>
        </p:blipFill>
        <p:spPr>
          <a:xfrm>
            <a:off x="609600" y="1871552"/>
            <a:ext cx="7278958" cy="4846875"/>
          </a:xfrm>
          <a:prstGeom prst="rect">
            <a:avLst/>
          </a:prstGeom>
        </p:spPr>
      </p:pic>
    </p:spTree>
    <p:extLst>
      <p:ext uri="{BB962C8B-B14F-4D97-AF65-F5344CB8AC3E}">
        <p14:creationId xmlns:p14="http://schemas.microsoft.com/office/powerpoint/2010/main" val="13807158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72</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983F2761-C87B-47E8-8EAD-033D1058C100}"/>
              </a:ext>
            </a:extLst>
          </p:cNvPr>
          <p:cNvSpPr txBox="1"/>
          <p:nvPr/>
        </p:nvSpPr>
        <p:spPr>
          <a:xfrm>
            <a:off x="1371600" y="862584"/>
            <a:ext cx="6400800" cy="646331"/>
          </a:xfrm>
          <a:prstGeom prst="rect">
            <a:avLst/>
          </a:prstGeom>
          <a:noFill/>
        </p:spPr>
        <p:txBody>
          <a:bodyPr wrap="square">
            <a:spAutoFit/>
          </a:bodyPr>
          <a:lstStyle/>
          <a:p>
            <a:r>
              <a:rPr kumimoji="0" lang="en-US" sz="3600" b="0" i="0" u="none" strike="noStrike" kern="1200" cap="none" spc="0" normalizeH="0" baseline="0" noProof="0">
                <a:ln>
                  <a:noFill/>
                </a:ln>
                <a:solidFill>
                  <a:prstClr val="black"/>
                </a:solidFill>
                <a:effectLst/>
                <a:uLnTx/>
                <a:uFillTx/>
                <a:latin typeface="Franklin Gothic Heavy" pitchFamily="34" charset="0"/>
                <a:ea typeface="+mj-ea"/>
                <a:cs typeface="+mj-cs"/>
              </a:rPr>
              <a:t>Electrical Hazards Summary</a:t>
            </a:r>
            <a:endParaRPr lang="en-US"/>
          </a:p>
        </p:txBody>
      </p:sp>
      <p:sp>
        <p:nvSpPr>
          <p:cNvPr id="7" name="TextBox 6">
            <a:extLst>
              <a:ext uri="{FF2B5EF4-FFF2-40B4-BE49-F238E27FC236}">
                <a16:creationId xmlns:a16="http://schemas.microsoft.com/office/drawing/2014/main" id="{EF781146-6074-46FD-BA72-8A06897FE4BB}"/>
              </a:ext>
            </a:extLst>
          </p:cNvPr>
          <p:cNvSpPr txBox="1"/>
          <p:nvPr/>
        </p:nvSpPr>
        <p:spPr>
          <a:xfrm>
            <a:off x="228600" y="1424240"/>
            <a:ext cx="8458200" cy="938719"/>
          </a:xfrm>
          <a:prstGeom prst="rect">
            <a:avLst/>
          </a:prstGeom>
          <a:noFill/>
        </p:spPr>
        <p:txBody>
          <a:bodyPr wrap="square">
            <a:spAutoFit/>
          </a:bodyPr>
          <a:lstStyle/>
          <a:p>
            <a:pPr marL="342900" marR="0" lvl="0" indent="-342900" algn="l" defTabSz="914400" rtl="0" eaLnBrk="1" fontAlgn="auto" latinLnBrk="0" hangingPunct="1">
              <a:lnSpc>
                <a:spcPct val="120000"/>
              </a:lnSpc>
              <a:spcBef>
                <a:spcPts val="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Contact with overhead power lines causes the most electrocutions.  S</a:t>
            </a: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Arial" charset="0"/>
              </a:rPr>
              <a:t>tay at least 10 feet away</a:t>
            </a:r>
            <a:endParaRPr kumimoji="0" lang="en-US" sz="1600" b="0" i="0" u="none" strike="noStrike" kern="1200" cap="none" spc="0" normalizeH="0" baseline="0" noProof="0">
              <a:ln>
                <a:noFill/>
              </a:ln>
              <a:solidFill>
                <a:prstClr val="black"/>
              </a:solidFill>
              <a:effectLst/>
              <a:uLnTx/>
              <a:uFillTx/>
              <a:latin typeface="Franklin Gothic Medium" pitchFamily="34" charset="0"/>
              <a:ea typeface="+mn-ea"/>
              <a:cs typeface="Arial" charset="0"/>
            </a:endParaRPr>
          </a:p>
        </p:txBody>
      </p:sp>
      <p:sp>
        <p:nvSpPr>
          <p:cNvPr id="9" name="TextBox 8">
            <a:extLst>
              <a:ext uri="{FF2B5EF4-FFF2-40B4-BE49-F238E27FC236}">
                <a16:creationId xmlns:a16="http://schemas.microsoft.com/office/drawing/2014/main" id="{0D7A1C8B-7465-47E3-A71E-20C8E60B7A21}"/>
              </a:ext>
            </a:extLst>
          </p:cNvPr>
          <p:cNvSpPr txBox="1"/>
          <p:nvPr/>
        </p:nvSpPr>
        <p:spPr>
          <a:xfrm>
            <a:off x="228600" y="2352099"/>
            <a:ext cx="8455152" cy="938719"/>
          </a:xfrm>
          <a:prstGeom prst="rect">
            <a:avLst/>
          </a:prstGeom>
          <a:noFill/>
        </p:spPr>
        <p:txBody>
          <a:bodyPr wrap="square">
            <a:spAutoFit/>
          </a:bodyPr>
          <a:lstStyle/>
          <a:p>
            <a:pPr marL="342900" marR="0" lvl="0" indent="-342900" algn="l" defTabSz="914400" rtl="0" eaLnBrk="1" fontAlgn="auto" latinLnBrk="0" hangingPunct="1">
              <a:lnSpc>
                <a:spcPct val="120000"/>
              </a:lnSpc>
              <a:spcBef>
                <a:spcPts val="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Use GFCIs for worker protection on 120V, 15- 20-amp circuits</a:t>
            </a:r>
            <a:endParaRPr kumimoji="0" lang="en-US" sz="1600" b="0" i="0" u="none" strike="noStrike" kern="1200" cap="none" spc="0" normalizeH="0" baseline="0" noProof="0">
              <a:ln>
                <a:noFill/>
              </a:ln>
              <a:solidFill>
                <a:prstClr val="black"/>
              </a:solidFill>
              <a:effectLst/>
              <a:uLnTx/>
              <a:uFillTx/>
              <a:latin typeface="Franklin Gothic Medium" pitchFamily="34" charset="0"/>
              <a:ea typeface="+mn-ea"/>
              <a:cs typeface="+mn-cs"/>
            </a:endParaRPr>
          </a:p>
        </p:txBody>
      </p:sp>
      <p:sp>
        <p:nvSpPr>
          <p:cNvPr id="11" name="TextBox 10">
            <a:extLst>
              <a:ext uri="{FF2B5EF4-FFF2-40B4-BE49-F238E27FC236}">
                <a16:creationId xmlns:a16="http://schemas.microsoft.com/office/drawing/2014/main" id="{34C20AF9-3CBF-4F37-A5D2-B3D4E8C3C87F}"/>
              </a:ext>
            </a:extLst>
          </p:cNvPr>
          <p:cNvSpPr txBox="1"/>
          <p:nvPr/>
        </p:nvSpPr>
        <p:spPr>
          <a:xfrm>
            <a:off x="228600" y="3372211"/>
            <a:ext cx="8226552" cy="938719"/>
          </a:xfrm>
          <a:prstGeom prst="rect">
            <a:avLst/>
          </a:prstGeom>
          <a:noFill/>
        </p:spPr>
        <p:txBody>
          <a:bodyPr wrap="square">
            <a:spAutoFit/>
          </a:bodyPr>
          <a:lstStyle/>
          <a:p>
            <a:pPr marL="342900" marR="0" lvl="0" indent="-342900" algn="l" defTabSz="914400" rtl="0" eaLnBrk="1" fontAlgn="auto" latinLnBrk="0" hangingPunct="1">
              <a:lnSpc>
                <a:spcPct val="120000"/>
              </a:lnSpc>
              <a:spcBef>
                <a:spcPts val="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Make sure power is off when servicing or repairing tools and equipment</a:t>
            </a:r>
            <a:endParaRPr kumimoji="0" lang="en-US" sz="1600" b="0" i="0" u="none" strike="noStrike" kern="1200" cap="none" spc="0" normalizeH="0" baseline="0" noProof="0">
              <a:ln>
                <a:noFill/>
              </a:ln>
              <a:solidFill>
                <a:prstClr val="black"/>
              </a:solidFill>
              <a:effectLst/>
              <a:uLnTx/>
              <a:uFillTx/>
              <a:latin typeface="Franklin Gothic Medium" pitchFamily="34" charset="0"/>
              <a:ea typeface="+mn-ea"/>
              <a:cs typeface="+mn-cs"/>
            </a:endParaRPr>
          </a:p>
        </p:txBody>
      </p:sp>
      <p:sp>
        <p:nvSpPr>
          <p:cNvPr id="13" name="TextBox 12">
            <a:extLst>
              <a:ext uri="{FF2B5EF4-FFF2-40B4-BE49-F238E27FC236}">
                <a16:creationId xmlns:a16="http://schemas.microsoft.com/office/drawing/2014/main" id="{81538B90-9358-41E4-A328-14549B561CFF}"/>
              </a:ext>
            </a:extLst>
          </p:cNvPr>
          <p:cNvSpPr txBox="1"/>
          <p:nvPr/>
        </p:nvSpPr>
        <p:spPr>
          <a:xfrm>
            <a:off x="228600" y="4316088"/>
            <a:ext cx="8226552" cy="495520"/>
          </a:xfrm>
          <a:prstGeom prst="rect">
            <a:avLst/>
          </a:prstGeom>
          <a:noFill/>
        </p:spPr>
        <p:txBody>
          <a:bodyPr wrap="square">
            <a:spAutoFit/>
          </a:bodyPr>
          <a:lstStyle/>
          <a:p>
            <a:pPr marL="342900" marR="0" lvl="0" indent="-342900" algn="l" defTabSz="914400" rtl="0" eaLnBrk="1" fontAlgn="auto" latinLnBrk="0" hangingPunct="1">
              <a:lnSpc>
                <a:spcPct val="120000"/>
              </a:lnSpc>
              <a:spcBef>
                <a:spcPts val="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Inspect all electrical tools and cords before use.</a:t>
            </a:r>
            <a:endParaRPr kumimoji="0" lang="en-US" sz="1600" b="0" i="0" u="none" strike="noStrike" kern="1200" cap="none" spc="0" normalizeH="0" baseline="0" noProof="0">
              <a:ln>
                <a:noFill/>
              </a:ln>
              <a:solidFill>
                <a:prstClr val="black"/>
              </a:solidFill>
              <a:effectLst/>
              <a:uLnTx/>
              <a:uFillTx/>
              <a:latin typeface="Franklin Gothic Medium" pitchFamily="34" charset="0"/>
              <a:ea typeface="+mn-ea"/>
              <a:cs typeface="+mn-cs"/>
            </a:endParaRPr>
          </a:p>
        </p:txBody>
      </p:sp>
      <p:sp>
        <p:nvSpPr>
          <p:cNvPr id="15" name="TextBox 14">
            <a:extLst>
              <a:ext uri="{FF2B5EF4-FFF2-40B4-BE49-F238E27FC236}">
                <a16:creationId xmlns:a16="http://schemas.microsoft.com/office/drawing/2014/main" id="{0F3F9703-8A04-4877-91F5-29D30D507FF2}"/>
              </a:ext>
            </a:extLst>
          </p:cNvPr>
          <p:cNvSpPr txBox="1"/>
          <p:nvPr/>
        </p:nvSpPr>
        <p:spPr>
          <a:xfrm>
            <a:off x="228600" y="4831989"/>
            <a:ext cx="8455152" cy="1825115"/>
          </a:xfrm>
          <a:prstGeom prst="rect">
            <a:avLst/>
          </a:prstGeom>
          <a:noFill/>
        </p:spPr>
        <p:txBody>
          <a:bodyPr wrap="square">
            <a:spAutoFit/>
          </a:bodyPr>
          <a:lstStyle/>
          <a:p>
            <a:pPr marL="342900" marR="0" lvl="0" indent="-342900" algn="l" defTabSz="914400" rtl="0" eaLnBrk="1" fontAlgn="auto" latinLnBrk="0" hangingPunct="1">
              <a:lnSpc>
                <a:spcPct val="120000"/>
              </a:lnSpc>
              <a:spcBef>
                <a:spcPts val="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Do not touch a worker in contact with electric current.  Shut off power.  If it is not possible to shut off the power, use a nonconductive material to move them or move the source of electricity.</a:t>
            </a:r>
          </a:p>
        </p:txBody>
      </p:sp>
    </p:spTree>
    <p:extLst>
      <p:ext uri="{BB962C8B-B14F-4D97-AF65-F5344CB8AC3E}">
        <p14:creationId xmlns:p14="http://schemas.microsoft.com/office/powerpoint/2010/main" val="3482412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73</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4" name="TextBox 3">
            <a:extLst>
              <a:ext uri="{FF2B5EF4-FFF2-40B4-BE49-F238E27FC236}">
                <a16:creationId xmlns:a16="http://schemas.microsoft.com/office/drawing/2014/main" id="{562ACA3C-7C97-4E2F-A354-BB206EDC473D}"/>
              </a:ext>
            </a:extLst>
          </p:cNvPr>
          <p:cNvSpPr txBox="1"/>
          <p:nvPr/>
        </p:nvSpPr>
        <p:spPr>
          <a:xfrm>
            <a:off x="1518920" y="2667000"/>
            <a:ext cx="6106159" cy="1200329"/>
          </a:xfrm>
          <a:prstGeom prst="rect">
            <a:avLst/>
          </a:prstGeom>
          <a:noFill/>
        </p:spPr>
        <p:txBody>
          <a:bodyPr wrap="none" rtlCol="0">
            <a:spAutoFit/>
          </a:bodyPr>
          <a:lstStyle/>
          <a:p>
            <a:r>
              <a:rPr lang="en-US" sz="7200">
                <a:latin typeface="Harlow Solid Italic" panose="04030604020F02020D02" pitchFamily="82" charset="0"/>
              </a:rPr>
              <a:t>Any Questions?</a:t>
            </a:r>
          </a:p>
        </p:txBody>
      </p:sp>
    </p:spTree>
    <p:extLst>
      <p:ext uri="{BB962C8B-B14F-4D97-AF65-F5344CB8AC3E}">
        <p14:creationId xmlns:p14="http://schemas.microsoft.com/office/powerpoint/2010/main" val="3742222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8</a:t>
            </a:fld>
            <a:endParaRPr lang="en-US" altLang="en-US"/>
          </a:p>
        </p:txBody>
      </p:sp>
      <p:sp>
        <p:nvSpPr>
          <p:cNvPr id="5" name="TextBox 4">
            <a:extLst>
              <a:ext uri="{FF2B5EF4-FFF2-40B4-BE49-F238E27FC236}">
                <a16:creationId xmlns:a16="http://schemas.microsoft.com/office/drawing/2014/main" id="{C8D0F43A-A7C4-4DEA-9984-B82227AAC757}"/>
              </a:ext>
            </a:extLst>
          </p:cNvPr>
          <p:cNvSpPr txBox="1"/>
          <p:nvPr/>
        </p:nvSpPr>
        <p:spPr>
          <a:xfrm>
            <a:off x="342900" y="1736971"/>
            <a:ext cx="8458200" cy="1200329"/>
          </a:xfrm>
          <a:prstGeom prst="rect">
            <a:avLst/>
          </a:prstGeom>
          <a:noFill/>
        </p:spPr>
        <p:txBody>
          <a:bodyPr wrap="square">
            <a:spAutoFit/>
          </a:bodyPr>
          <a:lstStyle/>
          <a:p>
            <a:pPr marL="533400" marR="0" lvl="0" indent="-5334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Overhead lines are typically not insulated. The covering on high power lines is generally a weather protection, </a:t>
            </a:r>
            <a:r>
              <a:rPr kumimoji="0" lang="en-US" sz="2400" b="1" i="0" u="none" strike="noStrike" kern="1200" cap="none" spc="0" normalizeH="0" baseline="0" noProof="0">
                <a:ln>
                  <a:noFill/>
                </a:ln>
                <a:solidFill>
                  <a:prstClr val="black"/>
                </a:solidFill>
                <a:effectLst/>
                <a:uLnTx/>
                <a:uFillTx/>
                <a:latin typeface="Franklin Gothic Medium" pitchFamily="34" charset="0"/>
                <a:ea typeface="+mn-ea"/>
                <a:cs typeface="+mn-cs"/>
              </a:rPr>
              <a:t>not</a:t>
            </a: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 </a:t>
            </a:r>
            <a:r>
              <a:rPr kumimoji="0" lang="en-US" sz="2400" b="1" i="0" u="none" strike="noStrike" kern="1200" cap="none" spc="0" normalizeH="0" baseline="0" noProof="0">
                <a:ln>
                  <a:noFill/>
                </a:ln>
                <a:solidFill>
                  <a:prstClr val="black"/>
                </a:solidFill>
                <a:effectLst/>
                <a:uLnTx/>
                <a:uFillTx/>
                <a:latin typeface="Franklin Gothic Medium" pitchFamily="34" charset="0"/>
                <a:ea typeface="+mn-ea"/>
                <a:cs typeface="+mn-cs"/>
              </a:rPr>
              <a:t>insulation</a:t>
            </a: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a:t>
            </a:r>
          </a:p>
        </p:txBody>
      </p:sp>
      <p:sp>
        <p:nvSpPr>
          <p:cNvPr id="7" name="TextBox 6">
            <a:extLst>
              <a:ext uri="{FF2B5EF4-FFF2-40B4-BE49-F238E27FC236}">
                <a16:creationId xmlns:a16="http://schemas.microsoft.com/office/drawing/2014/main" id="{AEFA5C84-3701-42A3-9F83-C33173280A2C}"/>
              </a:ext>
            </a:extLst>
          </p:cNvPr>
          <p:cNvSpPr txBox="1"/>
          <p:nvPr/>
        </p:nvSpPr>
        <p:spPr>
          <a:xfrm>
            <a:off x="2324100" y="964420"/>
            <a:ext cx="4572000" cy="646331"/>
          </a:xfrm>
          <a:prstGeom prst="rect">
            <a:avLst/>
          </a:prstGeom>
          <a:noFill/>
        </p:spPr>
        <p:txBody>
          <a:bodyPr wrap="square">
            <a:spAutoFit/>
          </a:bodyPr>
          <a:lstStyle/>
          <a:p>
            <a:r>
              <a:rPr kumimoji="0" lang="en-US" sz="3600" b="0" i="0" u="none" strike="noStrike" kern="1200" cap="none" spc="0" normalizeH="0" baseline="0" noProof="0">
                <a:ln>
                  <a:noFill/>
                </a:ln>
                <a:solidFill>
                  <a:prstClr val="black"/>
                </a:solidFill>
                <a:effectLst/>
                <a:uLnTx/>
                <a:uFillTx/>
                <a:latin typeface="Franklin Gothic Heavy" pitchFamily="34" charset="0"/>
                <a:ea typeface="+mj-ea"/>
                <a:cs typeface="+mj-cs"/>
              </a:rPr>
              <a:t>Power Line Facts</a:t>
            </a:r>
            <a:endParaRPr lang="en-US"/>
          </a:p>
        </p:txBody>
      </p:sp>
      <p:sp>
        <p:nvSpPr>
          <p:cNvPr id="9" name="TextBox 8">
            <a:extLst>
              <a:ext uri="{FF2B5EF4-FFF2-40B4-BE49-F238E27FC236}">
                <a16:creationId xmlns:a16="http://schemas.microsoft.com/office/drawing/2014/main" id="{B582CCE9-0CCF-494C-AC19-9C3A002720DE}"/>
              </a:ext>
            </a:extLst>
          </p:cNvPr>
          <p:cNvSpPr txBox="1"/>
          <p:nvPr/>
        </p:nvSpPr>
        <p:spPr>
          <a:xfrm>
            <a:off x="342900" y="3235906"/>
            <a:ext cx="8343900" cy="1200329"/>
          </a:xfrm>
          <a:prstGeom prst="rect">
            <a:avLst/>
          </a:prstGeom>
          <a:noFill/>
        </p:spPr>
        <p:txBody>
          <a:bodyPr wrap="square">
            <a:spAutoFit/>
          </a:bodyPr>
          <a:lstStyle/>
          <a:p>
            <a:pPr marL="533400" marR="0" lvl="0" indent="-5334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In cranes or backhoe-type equipment, operators are normally safe when equipment accidentally touches a power line… if they stay inside their equipment.</a:t>
            </a:r>
          </a:p>
        </p:txBody>
      </p:sp>
      <p:sp>
        <p:nvSpPr>
          <p:cNvPr id="11" name="TextBox 10">
            <a:extLst>
              <a:ext uri="{FF2B5EF4-FFF2-40B4-BE49-F238E27FC236}">
                <a16:creationId xmlns:a16="http://schemas.microsoft.com/office/drawing/2014/main" id="{7097D4C3-E1B7-4679-96F7-625738751B97}"/>
              </a:ext>
            </a:extLst>
          </p:cNvPr>
          <p:cNvSpPr txBox="1"/>
          <p:nvPr/>
        </p:nvSpPr>
        <p:spPr>
          <a:xfrm>
            <a:off x="342900" y="4734841"/>
            <a:ext cx="8343900" cy="1200329"/>
          </a:xfrm>
          <a:prstGeom prst="rect">
            <a:avLst/>
          </a:prstGeom>
          <a:noFill/>
        </p:spPr>
        <p:txBody>
          <a:bodyPr wrap="square">
            <a:spAutoFit/>
          </a:bodyPr>
          <a:lstStyle/>
          <a:p>
            <a:pPr marL="533400" marR="0" lvl="0" indent="-53340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Workers on the ground who come in contact with power lines are 8 times more likely to be killed than workers inside equipment or vehicles.</a:t>
            </a:r>
          </a:p>
        </p:txBody>
      </p:sp>
    </p:spTree>
    <p:extLst>
      <p:ext uri="{BB962C8B-B14F-4D97-AF65-F5344CB8AC3E}">
        <p14:creationId xmlns:p14="http://schemas.microsoft.com/office/powerpoint/2010/main" val="251921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D9E5F-3BEB-48C2-B533-9991E2EA20E6}"/>
              </a:ext>
            </a:extLst>
          </p:cNvPr>
          <p:cNvSpPr>
            <a:spLocks noGrp="1"/>
          </p:cNvSpPr>
          <p:nvPr>
            <p:ph type="title"/>
          </p:nvPr>
        </p:nvSpPr>
        <p:spPr>
          <a:xfrm>
            <a:off x="0" y="0"/>
            <a:ext cx="9144000" cy="838200"/>
          </a:xfrm>
          <a:solidFill>
            <a:schemeClr val="accent5">
              <a:lumMod val="50000"/>
            </a:schemeClr>
          </a:solidFill>
        </p:spPr>
        <p:txBody>
          <a:bodyPr/>
          <a:lstStyle/>
          <a:p>
            <a:r>
              <a:rPr lang="en-US" sz="3600"/>
              <a:t>ELECTRICAL HAZARDS</a:t>
            </a:r>
            <a:br>
              <a:rPr lang="en-US"/>
            </a:br>
            <a:r>
              <a:rPr lang="en-US" sz="2000"/>
              <a:t>Focus Four</a:t>
            </a:r>
            <a:endParaRPr lang="en-US"/>
          </a:p>
        </p:txBody>
      </p:sp>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a:defRPr/>
            </a:pPr>
            <a:fld id="{D29B4C89-7135-4EDE-A535-75B05D1F0D39}" type="slidenum">
              <a:rPr lang="en-US" altLang="en-US" smtClean="0"/>
              <a:pPr>
                <a:defRPr/>
              </a:pPr>
              <a:t>9</a:t>
            </a:fld>
            <a:endParaRPr lang="en-US" altLang="en-US"/>
          </a:p>
        </p:txBody>
      </p:sp>
      <p:pic>
        <p:nvPicPr>
          <p:cNvPr id="1026" name="Picture 2" descr="Image result for picture of power pole">
            <a:extLst>
              <a:ext uri="{FF2B5EF4-FFF2-40B4-BE49-F238E27FC236}">
                <a16:creationId xmlns:a16="http://schemas.microsoft.com/office/drawing/2014/main" id="{6E48D313-77EA-468B-943C-24098F783A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2513" y="1181100"/>
            <a:ext cx="4281487" cy="44958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Rounded Corners 8">
            <a:extLst>
              <a:ext uri="{FF2B5EF4-FFF2-40B4-BE49-F238E27FC236}">
                <a16:creationId xmlns:a16="http://schemas.microsoft.com/office/drawing/2014/main" id="{EB784245-9394-4D7A-AC07-A1E79E4BE945}"/>
              </a:ext>
            </a:extLst>
          </p:cNvPr>
          <p:cNvSpPr/>
          <p:nvPr/>
        </p:nvSpPr>
        <p:spPr>
          <a:xfrm>
            <a:off x="5486400" y="2094108"/>
            <a:ext cx="3307080" cy="2057400"/>
          </a:xfrm>
          <a:prstGeom prst="round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sp>
        <p:nvSpPr>
          <p:cNvPr id="12" name="TextBox 11">
            <a:extLst>
              <a:ext uri="{FF2B5EF4-FFF2-40B4-BE49-F238E27FC236}">
                <a16:creationId xmlns:a16="http://schemas.microsoft.com/office/drawing/2014/main" id="{4B690A91-510B-4FBD-AA3F-BD619CE7E9DF}"/>
              </a:ext>
            </a:extLst>
          </p:cNvPr>
          <p:cNvSpPr txBox="1"/>
          <p:nvPr/>
        </p:nvSpPr>
        <p:spPr>
          <a:xfrm>
            <a:off x="152400" y="1069848"/>
            <a:ext cx="4572000" cy="1077218"/>
          </a:xfrm>
          <a:prstGeom prst="rect">
            <a:avLst/>
          </a:prstGeom>
          <a:noFill/>
        </p:spPr>
        <p:txBody>
          <a:bodyPr wrap="square">
            <a:spAutoFit/>
          </a:bodyPr>
          <a:lstStyle/>
          <a:p>
            <a:r>
              <a:rPr kumimoji="0" lang="en-US" sz="3200" b="0" i="0" u="none" strike="noStrike" kern="1200" cap="none" spc="0" normalizeH="0" baseline="0" noProof="0">
                <a:ln>
                  <a:noFill/>
                </a:ln>
                <a:solidFill>
                  <a:prstClr val="black"/>
                </a:solidFill>
                <a:effectLst/>
                <a:uLnTx/>
                <a:uFillTx/>
                <a:latin typeface="Franklin Gothic Heavy" pitchFamily="34" charset="0"/>
                <a:ea typeface="+mj-ea"/>
                <a:cs typeface="+mj-cs"/>
              </a:rPr>
              <a:t>Working Safely Around Overhead Power Lines</a:t>
            </a:r>
            <a:endParaRPr lang="en-US"/>
          </a:p>
        </p:txBody>
      </p:sp>
      <p:sp>
        <p:nvSpPr>
          <p:cNvPr id="14" name="TextBox 13">
            <a:extLst>
              <a:ext uri="{FF2B5EF4-FFF2-40B4-BE49-F238E27FC236}">
                <a16:creationId xmlns:a16="http://schemas.microsoft.com/office/drawing/2014/main" id="{BACD9FE8-D446-4B82-ABA2-B67058EA47BA}"/>
              </a:ext>
            </a:extLst>
          </p:cNvPr>
          <p:cNvSpPr txBox="1"/>
          <p:nvPr/>
        </p:nvSpPr>
        <p:spPr>
          <a:xfrm>
            <a:off x="152400" y="2473594"/>
            <a:ext cx="4572000" cy="757130"/>
          </a:xfrm>
          <a:prstGeom prst="rect">
            <a:avLst/>
          </a:prstGeom>
          <a:noFill/>
        </p:spPr>
        <p:txBody>
          <a:bodyPr wrap="square">
            <a:spAutoFit/>
          </a:bodyPr>
          <a:lstStyle/>
          <a:p>
            <a:pPr marL="342900" marR="0" lvl="0" indent="-342900" algn="l" defTabSz="914400" rtl="0" eaLnBrk="1" fontAlgn="auto" latinLnBrk="0" hangingPunct="1">
              <a:lnSpc>
                <a:spcPct val="9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Locate overhead lines </a:t>
            </a:r>
            <a:b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br>
            <a:r>
              <a:rPr kumimoji="0" lang="en-US" sz="2400" b="1" i="1" u="none" strike="noStrike" kern="1200" cap="none" spc="0" normalizeH="0" baseline="0" noProof="0">
                <a:ln>
                  <a:noFill/>
                </a:ln>
                <a:solidFill>
                  <a:prstClr val="black"/>
                </a:solidFill>
                <a:effectLst/>
                <a:uLnTx/>
                <a:uFillTx/>
                <a:latin typeface="Franklin Gothic Medium" pitchFamily="34" charset="0"/>
                <a:ea typeface="+mn-ea"/>
                <a:cs typeface="+mn-cs"/>
              </a:rPr>
              <a:t>before</a:t>
            </a:r>
            <a:r>
              <a:rPr kumimoji="0" lang="en-US" sz="2400" b="1" i="0" u="none" strike="noStrike" kern="1200" cap="none" spc="0" normalizeH="0" baseline="0" noProof="0">
                <a:ln>
                  <a:noFill/>
                </a:ln>
                <a:solidFill>
                  <a:prstClr val="black"/>
                </a:solidFill>
                <a:effectLst/>
                <a:uLnTx/>
                <a:uFillTx/>
                <a:latin typeface="Franklin Gothic Medium" pitchFamily="34" charset="0"/>
                <a:ea typeface="+mn-ea"/>
                <a:cs typeface="+mn-cs"/>
              </a:rPr>
              <a:t> </a:t>
            </a: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starting the job</a:t>
            </a:r>
          </a:p>
        </p:txBody>
      </p:sp>
      <p:sp>
        <p:nvSpPr>
          <p:cNvPr id="16" name="TextBox 15">
            <a:extLst>
              <a:ext uri="{FF2B5EF4-FFF2-40B4-BE49-F238E27FC236}">
                <a16:creationId xmlns:a16="http://schemas.microsoft.com/office/drawing/2014/main" id="{9D745E0B-7563-4A8C-9018-39F18F603AE3}"/>
              </a:ext>
            </a:extLst>
          </p:cNvPr>
          <p:cNvSpPr txBox="1"/>
          <p:nvPr/>
        </p:nvSpPr>
        <p:spPr>
          <a:xfrm>
            <a:off x="152400" y="3458686"/>
            <a:ext cx="4572000" cy="830997"/>
          </a:xfrm>
          <a:prstGeom prst="rect">
            <a:avLst/>
          </a:prstGeom>
          <a:noFill/>
        </p:spPr>
        <p:txBody>
          <a:bodyPr wrap="square">
            <a:spAutoFit/>
          </a:bodyPr>
          <a:lstStyle/>
          <a:p>
            <a:pPr marL="342900" indent="-342900">
              <a:buFont typeface="Arial" panose="020B0604020202020204" pitchFamily="34" charset="0"/>
              <a:buChar cha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Keep at least 10 feet away from 50 kV or less</a:t>
            </a:r>
            <a:endParaRPr lang="en-US"/>
          </a:p>
        </p:txBody>
      </p:sp>
      <p:sp>
        <p:nvSpPr>
          <p:cNvPr id="18" name="TextBox 17">
            <a:extLst>
              <a:ext uri="{FF2B5EF4-FFF2-40B4-BE49-F238E27FC236}">
                <a16:creationId xmlns:a16="http://schemas.microsoft.com/office/drawing/2014/main" id="{F4899382-08B0-405A-9223-51E9889931F0}"/>
              </a:ext>
            </a:extLst>
          </p:cNvPr>
          <p:cNvSpPr txBox="1"/>
          <p:nvPr/>
        </p:nvSpPr>
        <p:spPr>
          <a:xfrm>
            <a:off x="152400" y="4514048"/>
            <a:ext cx="4572000" cy="830997"/>
          </a:xfrm>
          <a:prstGeom prst="rect">
            <a:avLst/>
          </a:prstGeom>
          <a:noFill/>
        </p:spPr>
        <p:txBody>
          <a:bodyPr wrap="square">
            <a:spAutoFit/>
          </a:bodyPr>
          <a:lstStyle/>
          <a:p>
            <a:pPr marL="342900" indent="-342900">
              <a:buFont typeface="Arial" panose="020B0604020202020204" pitchFamily="34" charset="0"/>
              <a:buChar cha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Always assume that lines are energized</a:t>
            </a:r>
            <a:endParaRPr lang="en-US"/>
          </a:p>
        </p:txBody>
      </p:sp>
      <p:sp>
        <p:nvSpPr>
          <p:cNvPr id="20" name="TextBox 19">
            <a:extLst>
              <a:ext uri="{FF2B5EF4-FFF2-40B4-BE49-F238E27FC236}">
                <a16:creationId xmlns:a16="http://schemas.microsoft.com/office/drawing/2014/main" id="{8E987AD4-0226-4924-8E4F-71B5DBFDF8F7}"/>
              </a:ext>
            </a:extLst>
          </p:cNvPr>
          <p:cNvSpPr txBox="1"/>
          <p:nvPr/>
        </p:nvSpPr>
        <p:spPr>
          <a:xfrm>
            <a:off x="152400" y="5573007"/>
            <a:ext cx="4572000" cy="757130"/>
          </a:xfrm>
          <a:prstGeom prst="rect">
            <a:avLst/>
          </a:prstGeom>
          <a:noFill/>
        </p:spPr>
        <p:txBody>
          <a:bodyPr wrap="square">
            <a:spAutoFit/>
          </a:bodyPr>
          <a:lstStyle/>
          <a:p>
            <a:pPr marL="342900" marR="0" lvl="0" indent="-342900" algn="l" defTabSz="914400" rtl="0" eaLnBrk="1" fontAlgn="auto" latinLnBrk="0" hangingPunct="1">
              <a:lnSpc>
                <a:spcPct val="90000"/>
              </a:lnSpc>
              <a:spcBef>
                <a:spcPct val="20000"/>
              </a:spcBef>
              <a:spcAft>
                <a:spcPts val="1200"/>
              </a:spcAft>
              <a:buClrTx/>
              <a:buSzTx/>
              <a:buFont typeface="Arial"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itchFamily="34" charset="0"/>
                <a:ea typeface="+mn-ea"/>
                <a:cs typeface="+mn-cs"/>
              </a:rPr>
              <a:t>De-energize and ground power lines when working within 10’ </a:t>
            </a:r>
            <a:endParaRPr kumimoji="0" lang="en-US" sz="900" b="0" i="0" u="none" strike="noStrike" kern="1200" cap="none" spc="0" normalizeH="0" baseline="0" noProof="0">
              <a:ln>
                <a:noFill/>
              </a:ln>
              <a:solidFill>
                <a:prstClr val="black"/>
              </a:solidFill>
              <a:effectLst/>
              <a:uLnTx/>
              <a:uFillTx/>
              <a:latin typeface="Franklin Gothic Medium" pitchFamily="34" charset="0"/>
              <a:ea typeface="+mn-ea"/>
              <a:cs typeface="+mn-cs"/>
            </a:endParaRPr>
          </a:p>
        </p:txBody>
      </p:sp>
    </p:spTree>
    <p:extLst>
      <p:ext uri="{BB962C8B-B14F-4D97-AF65-F5344CB8AC3E}">
        <p14:creationId xmlns:p14="http://schemas.microsoft.com/office/powerpoint/2010/main" val="1961739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ARTICULATE_PROJECT_OPEN" val="0"/>
  <p:tag name="MMPROD_UIDATA" val="&lt;database version=&quot;7.0&quot;&gt;&lt;object type=&quot;1&quot; unique_id=&quot;10001&quot;&gt;&lt;object type=&quot;2&quot; unique_id=&quot;16226&quot;&gt;&lt;object type=&quot;3&quot; unique_id=&quot;16235&quot;&gt;&lt;property id=&quot;20148&quot; value=&quot;5&quot;/&gt;&lt;property id=&quot;20300&quot; value=&quot;Slide 1 - &amp;quot;Recognize Any Hazard(s)?&amp;quot;&quot;/&gt;&lt;property id=&quot;20307&quot; value=&quot;265&quot;/&gt;&lt;/object&gt;&lt;object type=&quot;3&quot; unique_id=&quot;16236&quot;&gt;&lt;property id=&quot;20148&quot; value=&quot;5&quot;/&gt;&lt;property id=&quot;20300&quot; value=&quot;Slide 2 - &amp;quot;Yes&amp;quot;&quot;/&gt;&lt;property id=&quot;20307&quot; value=&quot;266&quot;/&gt;&lt;/object&gt;&lt;object type=&quot;3&quot; unique_id=&quot;16237&quot;&gt;&lt;property id=&quot;20148&quot; value=&quot;5&quot;/&gt;&lt;property id=&quot;20300&quot; value=&quot;Slide 3 - &amp;quot;Recognize Any Hazard(s)?&amp;quot;&quot;/&gt;&lt;property id=&quot;20307&quot; value=&quot;267&quot;/&gt;&lt;/object&gt;&lt;object type=&quot;3&quot; unique_id=&quot;16238&quot;&gt;&lt;property id=&quot;20148&quot; value=&quot;5&quot;/&gt;&lt;property id=&quot;20300&quot; value=&quot;Slide 4 - &amp;quot;Yes&amp;quot;&quot;/&gt;&lt;property id=&quot;20307&quot; value=&quot;268&quot;/&gt;&lt;/object&gt;&lt;object type=&quot;3&quot; unique_id=&quot;16241&quot;&gt;&lt;property id=&quot;20148&quot; value=&quot;5&quot;/&gt;&lt;property id=&quot;20300&quot; value=&quot;Slide 13 - &amp;quot;Recognize Any Hazard(s)?&amp;quot;&quot;/&gt;&lt;property id=&quot;20307&quot; value=&quot;271&quot;/&gt;&lt;/object&gt;&lt;object type=&quot;3&quot; unique_id=&quot;16242&quot;&gt;&lt;property id=&quot;20148&quot; value=&quot;5&quot;/&gt;&lt;property id=&quot;20300&quot; value=&quot;Slide 14 - &amp;quot;YES&amp;quot;&quot;/&gt;&lt;property id=&quot;20307&quot; value=&quot;272&quot;/&gt;&lt;/object&gt;&lt;object type=&quot;3&quot; unique_id=&quot;16247&quot;&gt;&lt;property id=&quot;20148&quot; value=&quot;5&quot;/&gt;&lt;property id=&quot;20300&quot; value=&quot;Slide 5 - &amp;quot;Recognize Any Hazard(s)?&amp;quot;&quot;/&gt;&lt;property id=&quot;20307&quot; value=&quot;277&quot;/&gt;&lt;/object&gt;&lt;object type=&quot;3&quot; unique_id=&quot;16248&quot;&gt;&lt;property id=&quot;20148&quot; value=&quot;5&quot;/&gt;&lt;property id=&quot;20300&quot; value=&quot;Slide 6 - &amp;quot;Yes&amp;quot;&quot;/&gt;&lt;property id=&quot;20307&quot; value=&quot;278&quot;/&gt;&lt;/object&gt;&lt;object type=&quot;3&quot; unique_id=&quot;16251&quot;&gt;&lt;property id=&quot;20148&quot; value=&quot;5&quot;/&gt;&lt;property id=&quot;20300&quot; value=&quot;Slide 7 - &amp;quot;Recognize Any Hazard(s)?&amp;quot;&quot;/&gt;&lt;property id=&quot;20307&quot; value=&quot;281&quot;/&gt;&lt;/object&gt;&lt;object type=&quot;3&quot; unique_id=&quot;16252&quot;&gt;&lt;property id=&quot;20148&quot; value=&quot;5&quot;/&gt;&lt;property id=&quot;20300&quot; value=&quot;Slide 8 - &amp;quot;YES&amp;quot;&quot;/&gt;&lt;property id=&quot;20307&quot; value=&quot;282&quot;/&gt;&lt;/object&gt;&lt;object type=&quot;3&quot; unique_id=&quot;16255&quot;&gt;&lt;property id=&quot;20148&quot; value=&quot;5&quot;/&gt;&lt;property id=&quot;20300&quot; value=&quot;Slide 9 - &amp;quot;Recognize Any Hazard(s)?&amp;quot;&quot;/&gt;&lt;property id=&quot;20307&quot; value=&quot;285&quot;/&gt;&lt;/object&gt;&lt;object type=&quot;3&quot; unique_id=&quot;16256&quot;&gt;&lt;property id=&quot;20148&quot; value=&quot;5&quot;/&gt;&lt;property id=&quot;20300&quot; value=&quot;Slide 10 - &amp;quot;YES&amp;quot;&quot;/&gt;&lt;property id=&quot;20307&quot; value=&quot;286&quot;/&gt;&lt;/object&gt;&lt;object type=&quot;3&quot; unique_id=&quot;16295&quot;&gt;&lt;property id=&quot;20148&quot; value=&quot;5&quot;/&gt;&lt;property id=&quot;20300&quot; value=&quot;Slide 11 - &amp;quot;Recognize Any Hazard(s)?&amp;quot;&quot;/&gt;&lt;property id=&quot;20307&quot; value=&quot;291&quot;/&gt;&lt;/object&gt;&lt;object type=&quot;3&quot; unique_id=&quot;16296&quot;&gt;&lt;property id=&quot;20148&quot; value=&quot;5&quot;/&gt;&lt;property id=&quot;20300&quot; value=&quot;Slide 12 - &amp;quot;Yes &amp;quot;&quot;/&gt;&lt;property id=&quot;20307&quot; value=&quot;292&quot;/&gt;&lt;/object&gt;&lt;object type=&quot;3&quot; unique_id=&quot;16418&quot;&gt;&lt;property id=&quot;20148&quot; value=&quot;5&quot;/&gt;&lt;property id=&quot;20300&quot; value=&quot;Slide 15 - &amp;quot;Recognize Any Hazard(s)?&amp;quot;&quot;/&gt;&lt;property id=&quot;20307&quot; value=&quot;293&quot;/&gt;&lt;/object&gt;&lt;object type=&quot;3&quot; unique_id=&quot;16419&quot;&gt;&lt;property id=&quot;20148&quot; value=&quot;5&quot;/&gt;&lt;property id=&quot;20300&quot; value=&quot;Slide 16 - &amp;quot;YES&amp;quot;&quot;/&gt;&lt;property id=&quot;20307&quot; value=&quot;294&quot;/&gt;&lt;/object&gt;&lt;object type=&quot;3&quot; unique_id=&quot;16420&quot;&gt;&lt;property id=&quot;20148&quot; value=&quot;5&quot;/&gt;&lt;property id=&quot;20300&quot; value=&quot;Slide 17 - &amp;quot;Recognize Any Hazard(s)?&amp;quot;&quot;/&gt;&lt;property id=&quot;20307&quot; value=&quot;295&quot;/&gt;&lt;/object&gt;&lt;object type=&quot;3&quot; unique_id=&quot;16421&quot;&gt;&lt;property id=&quot;20148&quot; value=&quot;5&quot;/&gt;&lt;property id=&quot;20300&quot; value=&quot;Slide 18 - &amp;quot;Yes &amp;quot;&quot;/&gt;&lt;property id=&quot;20307&quot; value=&quot;296&quot;/&gt;&lt;/object&gt;&lt;object type=&quot;3&quot; unique_id=&quot;16422&quot;&gt;&lt;property id=&quot;20148&quot; value=&quot;5&quot;/&gt;&lt;property id=&quot;20300&quot; value=&quot;Slide 19 - &amp;quot;Recognize Any Hazard(s)?&amp;quot;&quot;/&gt;&lt;property id=&quot;20307&quot; value=&quot;297&quot;/&gt;&lt;/object&gt;&lt;object type=&quot;3&quot; unique_id=&quot;16423&quot;&gt;&lt;property id=&quot;20148&quot; value=&quot;5&quot;/&gt;&lt;property id=&quot;20300&quot; value=&quot;Slide 20 - &amp;quot;Yes&amp;quot;&quot;/&gt;&lt;property id=&quot;20307&quot; value=&quot;298&quot;/&gt;&lt;/object&gt;&lt;/object&gt;&lt;object type=&quot;8&quot; unique_id=&quot;16292&quo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380C5B018611448A272E60A708E73D" ma:contentTypeVersion="23" ma:contentTypeDescription="Create a new document." ma:contentTypeScope="" ma:versionID="076230372cbe172d574fe6b727864ed9">
  <xsd:schema xmlns:xsd="http://www.w3.org/2001/XMLSchema" xmlns:xs="http://www.w3.org/2001/XMLSchema" xmlns:p="http://schemas.microsoft.com/office/2006/metadata/properties" xmlns:ns2="90433dba-107d-4b9e-940f-3766d86c3499" xmlns:ns3="a75f71b9-dc79-41da-af3d-5486b07b51b9" targetNamespace="http://schemas.microsoft.com/office/2006/metadata/properties" ma:root="true" ma:fieldsID="8a13f56acde3f73bf1847fc09fbae4b9" ns2:_="" ns3:_="">
    <xsd:import namespace="90433dba-107d-4b9e-940f-3766d86c3499"/>
    <xsd:import namespace="a75f71b9-dc79-41da-af3d-5486b07b51b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Flow_SignoffStatus"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upui"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433dba-107d-4b9e-940f-3766d86c3499"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_Flow_SignoffStatus" ma:index="12" nillable="true" ma:displayName="Sign-off status" ma:internalName="Sign_x002d_off_x0020_status">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upui" ma:index="21" nillable="true" ma:displayName="Text" ma:internalName="upui">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f71b9-dc79-41da-af3d-5486b07b51b9" elementFormDefault="qualified">
    <xsd:import namespace="http://schemas.microsoft.com/office/2006/documentManagement/types"/>
    <xsd:import namespace="http://schemas.microsoft.com/office/infopath/2007/PartnerControls"/>
    <xsd:element name="SharedWithUsers" ma:index="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8D9E288-0FF5-4D58-9C68-46D2C60361E6}">
  <ds:schemaRefs>
    <ds:schemaRef ds:uri="http://schemas.microsoft.com/sharepoint/v3/contenttype/forms"/>
  </ds:schemaRefs>
</ds:datastoreItem>
</file>

<file path=customXml/itemProps2.xml><?xml version="1.0" encoding="utf-8"?>
<ds:datastoreItem xmlns:ds="http://schemas.openxmlformats.org/officeDocument/2006/customXml" ds:itemID="{F68E754E-4472-442E-BF47-EE97385D431F}">
  <ds:schemaRefs>
    <ds:schemaRef ds:uri="90433dba-107d-4b9e-940f-3766d86c3499"/>
    <ds:schemaRef ds:uri="a75f71b9-dc79-41da-af3d-5486b07b51b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7</TotalTime>
  <Words>5659</Words>
  <Application>Microsoft Office PowerPoint</Application>
  <PresentationFormat>On-screen Show (4:3)</PresentationFormat>
  <Paragraphs>611</Paragraphs>
  <Slides>73</Slides>
  <Notes>49</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73</vt:i4>
      </vt:variant>
    </vt:vector>
  </HeadingPairs>
  <TitlesOfParts>
    <vt:vector size="84" baseType="lpstr">
      <vt:lpstr>Arial</vt:lpstr>
      <vt:lpstr>Calibri</vt:lpstr>
      <vt:lpstr>ff-meta-web-pro</vt:lpstr>
      <vt:lpstr>Franklin Gothic Book</vt:lpstr>
      <vt:lpstr>Franklin Gothic Heavy</vt:lpstr>
      <vt:lpstr>Franklin Gothic Medium</vt:lpstr>
      <vt:lpstr>Harlow Solid Italic</vt:lpstr>
      <vt:lpstr>Times New Roman</vt:lpstr>
      <vt:lpstr>Wingdings</vt:lpstr>
      <vt:lpstr>Default Design</vt:lpstr>
      <vt:lpstr>Worksheet</vt:lpstr>
      <vt:lpstr>PowerPoint Presentation</vt:lpstr>
      <vt:lpstr>ELECTRICAL HAZARDS Focus Four</vt:lpstr>
      <vt:lpstr>ELECTRICAL HAZARDS Focus Four</vt:lpstr>
      <vt:lpstr>ELECTRICAL HAZARDS Focus Four</vt:lpstr>
      <vt:lpstr>        Electrocution deaths caused by electric parts in construction, by primary source, 2011-2015 total</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Recognize Any Hazard(s)?</vt:lpstr>
      <vt:lpstr>Yes</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lpstr>ELECTRICAL HAZARDS Focus Four</vt:lpstr>
    </vt:vector>
  </TitlesOfParts>
  <Company>OSHA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Recognize Any Hazard(s)?</dc:title>
  <dc:creator>DMichalski</dc:creator>
  <cp:lastModifiedBy>Curtis R. Devillers</cp:lastModifiedBy>
  <cp:revision>1</cp:revision>
  <dcterms:created xsi:type="dcterms:W3CDTF">2010-12-03T14:41:21Z</dcterms:created>
  <dcterms:modified xsi:type="dcterms:W3CDTF">2021-04-02T12:16:38Z</dcterms:modified>
</cp:coreProperties>
</file>