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4"/>
    <p:sldMasterId id="2147483711" r:id="rId5"/>
  </p:sldMasterIdLst>
  <p:notesMasterIdLst>
    <p:notesMasterId r:id="rId37"/>
  </p:notesMasterIdLst>
  <p:handoutMasterIdLst>
    <p:handoutMasterId r:id="rId38"/>
  </p:handoutMasterIdLst>
  <p:sldIdLst>
    <p:sldId id="377" r:id="rId6"/>
    <p:sldId id="390" r:id="rId7"/>
    <p:sldId id="382" r:id="rId8"/>
    <p:sldId id="383" r:id="rId9"/>
    <p:sldId id="389" r:id="rId10"/>
    <p:sldId id="391" r:id="rId11"/>
    <p:sldId id="387" r:id="rId12"/>
    <p:sldId id="392" r:id="rId13"/>
    <p:sldId id="386" r:id="rId14"/>
    <p:sldId id="385" r:id="rId15"/>
    <p:sldId id="396" r:id="rId16"/>
    <p:sldId id="267" r:id="rId17"/>
    <p:sldId id="268" r:id="rId18"/>
    <p:sldId id="397" r:id="rId19"/>
    <p:sldId id="269" r:id="rId20"/>
    <p:sldId id="270" r:id="rId21"/>
    <p:sldId id="271" r:id="rId22"/>
    <p:sldId id="272" r:id="rId23"/>
    <p:sldId id="399" r:id="rId24"/>
    <p:sldId id="273" r:id="rId25"/>
    <p:sldId id="274" r:id="rId26"/>
    <p:sldId id="279" r:id="rId27"/>
    <p:sldId id="280" r:id="rId28"/>
    <p:sldId id="281" r:id="rId29"/>
    <p:sldId id="282" r:id="rId30"/>
    <p:sldId id="275" r:id="rId31"/>
    <p:sldId id="276" r:id="rId32"/>
    <p:sldId id="277" r:id="rId33"/>
    <p:sldId id="278" r:id="rId34"/>
    <p:sldId id="400" r:id="rId35"/>
    <p:sldId id="401" r:id="rId36"/>
  </p:sldIdLst>
  <p:sldSz cx="9144000" cy="6858000" type="screen4x3"/>
  <p:notesSz cx="7315200" cy="96012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A1ED6C-6A33-43AC-BFE3-3DB566378811}" v="76" dt="2022-07-22T13:21:05.8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707" autoAdjust="0"/>
  </p:normalViewPr>
  <p:slideViewPr>
    <p:cSldViewPr snapToGrid="0">
      <p:cViewPr varScale="1">
        <p:scale>
          <a:sx n="70" d="100"/>
          <a:sy n="70" d="100"/>
        </p:scale>
        <p:origin x="2784" y="9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rtis R. Devillers" userId="e13660d1-5c8f-4d58-b997-cf7d5f8eeb3c" providerId="ADAL" clId="{7AA1ED6C-6A33-43AC-BFE3-3DB566378811}"/>
    <pc:docChg chg="custSel modSld">
      <pc:chgData name="Curtis R. Devillers" userId="e13660d1-5c8f-4d58-b997-cf7d5f8eeb3c" providerId="ADAL" clId="{7AA1ED6C-6A33-43AC-BFE3-3DB566378811}" dt="2022-07-22T13:21:11.948" v="113" actId="14100"/>
      <pc:docMkLst>
        <pc:docMk/>
      </pc:docMkLst>
      <pc:sldChg chg="addSp delSp modSp mod">
        <pc:chgData name="Curtis R. Devillers" userId="e13660d1-5c8f-4d58-b997-cf7d5f8eeb3c" providerId="ADAL" clId="{7AA1ED6C-6A33-43AC-BFE3-3DB566378811}" dt="2022-07-22T13:21:11.948" v="113" actId="14100"/>
        <pc:sldMkLst>
          <pc:docMk/>
          <pc:sldMk cId="732143646" sldId="269"/>
        </pc:sldMkLst>
        <pc:spChg chg="mod">
          <ac:chgData name="Curtis R. Devillers" userId="e13660d1-5c8f-4d58-b997-cf7d5f8eeb3c" providerId="ADAL" clId="{7AA1ED6C-6A33-43AC-BFE3-3DB566378811}" dt="2022-07-22T13:21:05.820" v="111" actId="1076"/>
          <ac:spMkLst>
            <pc:docMk/>
            <pc:sldMk cId="732143646" sldId="269"/>
            <ac:spMk id="3" creationId="{00000000-0000-0000-0000-000000000000}"/>
          </ac:spMkLst>
        </pc:spChg>
        <pc:spChg chg="del">
          <ac:chgData name="Curtis R. Devillers" userId="e13660d1-5c8f-4d58-b997-cf7d5f8eeb3c" providerId="ADAL" clId="{7AA1ED6C-6A33-43AC-BFE3-3DB566378811}" dt="2022-07-22T12:49:02.195" v="67" actId="21"/>
          <ac:spMkLst>
            <pc:docMk/>
            <pc:sldMk cId="732143646" sldId="269"/>
            <ac:spMk id="6" creationId="{00000000-0000-0000-0000-000000000000}"/>
          </ac:spMkLst>
        </pc:spChg>
        <pc:spChg chg="mod">
          <ac:chgData name="Curtis R. Devillers" userId="e13660d1-5c8f-4d58-b997-cf7d5f8eeb3c" providerId="ADAL" clId="{7AA1ED6C-6A33-43AC-BFE3-3DB566378811}" dt="2022-07-22T13:20:43.409" v="107" actId="404"/>
          <ac:spMkLst>
            <pc:docMk/>
            <pc:sldMk cId="732143646" sldId="269"/>
            <ac:spMk id="8" creationId="{63DD6830-1483-4E37-AFEB-561800889822}"/>
          </ac:spMkLst>
        </pc:spChg>
        <pc:spChg chg="mod">
          <ac:chgData name="Curtis R. Devillers" userId="e13660d1-5c8f-4d58-b997-cf7d5f8eeb3c" providerId="ADAL" clId="{7AA1ED6C-6A33-43AC-BFE3-3DB566378811}" dt="2022-07-22T13:20:55.390" v="110" actId="1076"/>
          <ac:spMkLst>
            <pc:docMk/>
            <pc:sldMk cId="732143646" sldId="269"/>
            <ac:spMk id="10" creationId="{7463D688-F406-4EB2-B651-34DCFCDC6550}"/>
          </ac:spMkLst>
        </pc:spChg>
        <pc:picChg chg="add del mod">
          <ac:chgData name="Curtis R. Devillers" userId="e13660d1-5c8f-4d58-b997-cf7d5f8eeb3c" providerId="ADAL" clId="{7AA1ED6C-6A33-43AC-BFE3-3DB566378811}" dt="2022-07-22T13:12:12.110" v="68" actId="21"/>
          <ac:picMkLst>
            <pc:docMk/>
            <pc:sldMk cId="732143646" sldId="269"/>
            <ac:picMk id="4" creationId="{328D0F7B-C25B-9D66-BB97-CDAC50ED5B9D}"/>
          </ac:picMkLst>
        </pc:picChg>
        <pc:picChg chg="add del mod">
          <ac:chgData name="Curtis R. Devillers" userId="e13660d1-5c8f-4d58-b997-cf7d5f8eeb3c" providerId="ADAL" clId="{7AA1ED6C-6A33-43AC-BFE3-3DB566378811}" dt="2022-07-22T13:19:42.508" v="94" actId="21"/>
          <ac:picMkLst>
            <pc:docMk/>
            <pc:sldMk cId="732143646" sldId="269"/>
            <ac:picMk id="5" creationId="{9FF25ECA-9606-0AAA-7631-210B17E723FC}"/>
          </ac:picMkLst>
        </pc:picChg>
        <pc:picChg chg="add mod">
          <ac:chgData name="Curtis R. Devillers" userId="e13660d1-5c8f-4d58-b997-cf7d5f8eeb3c" providerId="ADAL" clId="{7AA1ED6C-6A33-43AC-BFE3-3DB566378811}" dt="2022-07-22T13:21:11.948" v="113" actId="14100"/>
          <ac:picMkLst>
            <pc:docMk/>
            <pc:sldMk cId="732143646" sldId="269"/>
            <ac:picMk id="9" creationId="{934BB768-31E7-6303-33BF-C9F1D8C7D958}"/>
          </ac:picMkLst>
        </pc:picChg>
        <pc:picChg chg="del">
          <ac:chgData name="Curtis R. Devillers" userId="e13660d1-5c8f-4d58-b997-cf7d5f8eeb3c" providerId="ADAL" clId="{7AA1ED6C-6A33-43AC-BFE3-3DB566378811}" dt="2022-07-22T12:48:42.025" v="62" actId="21"/>
          <ac:picMkLst>
            <pc:docMk/>
            <pc:sldMk cId="732143646" sldId="269"/>
            <ac:picMk id="4100" creationId="{00000000-0000-0000-0000-000000000000}"/>
          </ac:picMkLst>
        </pc:picChg>
      </pc:sldChg>
      <pc:sldChg chg="addSp delSp modSp mod">
        <pc:chgData name="Curtis R. Devillers" userId="e13660d1-5c8f-4d58-b997-cf7d5f8eeb3c" providerId="ADAL" clId="{7AA1ED6C-6A33-43AC-BFE3-3DB566378811}" dt="2022-07-22T12:47:31.007" v="60" actId="14100"/>
        <pc:sldMkLst>
          <pc:docMk/>
          <pc:sldMk cId="92645749" sldId="390"/>
        </pc:sldMkLst>
        <pc:picChg chg="add mod">
          <ac:chgData name="Curtis R. Devillers" userId="e13660d1-5c8f-4d58-b997-cf7d5f8eeb3c" providerId="ADAL" clId="{7AA1ED6C-6A33-43AC-BFE3-3DB566378811}" dt="2022-07-22T12:47:31.007" v="60" actId="14100"/>
          <ac:picMkLst>
            <pc:docMk/>
            <pc:sldMk cId="92645749" sldId="390"/>
            <ac:picMk id="2" creationId="{2BCB6108-50A2-9C6F-FB31-6EB877D56DE7}"/>
          </ac:picMkLst>
        </pc:picChg>
        <pc:picChg chg="del">
          <ac:chgData name="Curtis R. Devillers" userId="e13660d1-5c8f-4d58-b997-cf7d5f8eeb3c" providerId="ADAL" clId="{7AA1ED6C-6A33-43AC-BFE3-3DB566378811}" dt="2022-07-22T12:47:23.869" v="59" actId="21"/>
          <ac:picMkLst>
            <pc:docMk/>
            <pc:sldMk cId="92645749" sldId="390"/>
            <ac:picMk id="10247" creationId="{00000000-0000-0000-0000-000000000000}"/>
          </ac:picMkLst>
        </pc:picChg>
      </pc:sldChg>
      <pc:sldChg chg="addSp delSp modSp mod delAnim">
        <pc:chgData name="Curtis R. Devillers" userId="e13660d1-5c8f-4d58-b997-cf7d5f8eeb3c" providerId="ADAL" clId="{7AA1ED6C-6A33-43AC-BFE3-3DB566378811}" dt="2022-07-22T13:18:10.371" v="84" actId="1076"/>
        <pc:sldMkLst>
          <pc:docMk/>
          <pc:sldMk cId="3848224147" sldId="399"/>
        </pc:sldMkLst>
        <pc:spChg chg="del">
          <ac:chgData name="Curtis R. Devillers" userId="e13660d1-5c8f-4d58-b997-cf7d5f8eeb3c" providerId="ADAL" clId="{7AA1ED6C-6A33-43AC-BFE3-3DB566378811}" dt="2022-07-22T13:17:12.688" v="79" actId="21"/>
          <ac:spMkLst>
            <pc:docMk/>
            <pc:sldMk cId="3848224147" sldId="399"/>
            <ac:spMk id="6" creationId="{504C0E61-0EDD-4324-AA22-45A27FA86222}"/>
          </ac:spMkLst>
        </pc:spChg>
        <pc:spChg chg="mod">
          <ac:chgData name="Curtis R. Devillers" userId="e13660d1-5c8f-4d58-b997-cf7d5f8eeb3c" providerId="ADAL" clId="{7AA1ED6C-6A33-43AC-BFE3-3DB566378811}" dt="2022-07-22T13:16:09.332" v="77" actId="1076"/>
          <ac:spMkLst>
            <pc:docMk/>
            <pc:sldMk cId="3848224147" sldId="399"/>
            <ac:spMk id="12" creationId="{80047439-F172-40EF-9F64-1E971A5FC9BE}"/>
          </ac:spMkLst>
        </pc:spChg>
        <pc:spChg chg="mod">
          <ac:chgData name="Curtis R. Devillers" userId="e13660d1-5c8f-4d58-b997-cf7d5f8eeb3c" providerId="ADAL" clId="{7AA1ED6C-6A33-43AC-BFE3-3DB566378811}" dt="2022-07-22T13:16:12.744" v="78" actId="1076"/>
          <ac:spMkLst>
            <pc:docMk/>
            <pc:sldMk cId="3848224147" sldId="399"/>
            <ac:spMk id="15" creationId="{1D6F33D1-F162-4126-A8EC-17D4C73897A1}"/>
          </ac:spMkLst>
        </pc:spChg>
        <pc:spChg chg="mod">
          <ac:chgData name="Curtis R. Devillers" userId="e13660d1-5c8f-4d58-b997-cf7d5f8eeb3c" providerId="ADAL" clId="{7AA1ED6C-6A33-43AC-BFE3-3DB566378811}" dt="2022-07-22T13:15:58.370" v="76" actId="1076"/>
          <ac:spMkLst>
            <pc:docMk/>
            <pc:sldMk cId="3848224147" sldId="399"/>
            <ac:spMk id="17" creationId="{6B7D9DBD-9948-4138-94FE-642761B34B24}"/>
          </ac:spMkLst>
        </pc:spChg>
        <pc:spChg chg="del mod">
          <ac:chgData name="Curtis R. Devillers" userId="e13660d1-5c8f-4d58-b997-cf7d5f8eeb3c" providerId="ADAL" clId="{7AA1ED6C-6A33-43AC-BFE3-3DB566378811}" dt="2022-07-22T13:15:46.555" v="73" actId="21"/>
          <ac:spMkLst>
            <pc:docMk/>
            <pc:sldMk cId="3848224147" sldId="399"/>
            <ac:spMk id="19" creationId="{8E1F56F5-3EC0-4412-BF23-B347B69F3C1E}"/>
          </ac:spMkLst>
        </pc:spChg>
        <pc:spChg chg="mod">
          <ac:chgData name="Curtis R. Devillers" userId="e13660d1-5c8f-4d58-b997-cf7d5f8eeb3c" providerId="ADAL" clId="{7AA1ED6C-6A33-43AC-BFE3-3DB566378811}" dt="2022-07-22T13:15:49.222" v="74" actId="1076"/>
          <ac:spMkLst>
            <pc:docMk/>
            <pc:sldMk cId="3848224147" sldId="399"/>
            <ac:spMk id="20" creationId="{644261A4-7498-496E-B2A9-62E7401C997F}"/>
          </ac:spMkLst>
        </pc:spChg>
        <pc:spChg chg="mod">
          <ac:chgData name="Curtis R. Devillers" userId="e13660d1-5c8f-4d58-b997-cf7d5f8eeb3c" providerId="ADAL" clId="{7AA1ED6C-6A33-43AC-BFE3-3DB566378811}" dt="2022-07-22T13:15:52.547" v="75" actId="1076"/>
          <ac:spMkLst>
            <pc:docMk/>
            <pc:sldMk cId="3848224147" sldId="399"/>
            <ac:spMk id="21" creationId="{607D9664-7E0D-48BE-98DD-95651B973792}"/>
          </ac:spMkLst>
        </pc:spChg>
        <pc:picChg chg="add mod">
          <ac:chgData name="Curtis R. Devillers" userId="e13660d1-5c8f-4d58-b997-cf7d5f8eeb3c" providerId="ADAL" clId="{7AA1ED6C-6A33-43AC-BFE3-3DB566378811}" dt="2022-07-22T13:18:10.371" v="84" actId="1076"/>
          <ac:picMkLst>
            <pc:docMk/>
            <pc:sldMk cId="3848224147" sldId="399"/>
            <ac:picMk id="7" creationId="{D97CAD67-0CDF-9745-7224-F3467F994722}"/>
          </ac:picMkLst>
        </pc:picChg>
        <pc:picChg chg="del">
          <ac:chgData name="Curtis R. Devillers" userId="e13660d1-5c8f-4d58-b997-cf7d5f8eeb3c" providerId="ADAL" clId="{7AA1ED6C-6A33-43AC-BFE3-3DB566378811}" dt="2022-07-22T13:17:15.842" v="80" actId="21"/>
          <ac:picMkLst>
            <pc:docMk/>
            <pc:sldMk cId="3848224147" sldId="399"/>
            <ac:picMk id="8194" creationId="{110EBB5D-93DE-485F-B4D1-F0C6CB1C9DD3}"/>
          </ac:picMkLst>
        </pc:picChg>
      </pc:sldChg>
    </pc:docChg>
  </pc:docChgLst>
  <pc:docChgLst>
    <pc:chgData name="Curtis R. Devillers" userId="S::cdevillers@neiep.org::e13660d1-5c8f-4d58-b997-cf7d5f8eeb3c" providerId="AD" clId="Web-{1DE5D22B-24FF-232E-4B7C-80E928873445}"/>
    <pc:docChg chg="modSld">
      <pc:chgData name="Curtis R. Devillers" userId="S::cdevillers@neiep.org::e13660d1-5c8f-4d58-b997-cf7d5f8eeb3c" providerId="AD" clId="Web-{1DE5D22B-24FF-232E-4B7C-80E928873445}" dt="2022-05-06T12:12:36.842" v="0" actId="20577"/>
      <pc:docMkLst>
        <pc:docMk/>
      </pc:docMkLst>
      <pc:sldChg chg="modSp">
        <pc:chgData name="Curtis R. Devillers" userId="S::cdevillers@neiep.org::e13660d1-5c8f-4d58-b997-cf7d5f8eeb3c" providerId="AD" clId="Web-{1DE5D22B-24FF-232E-4B7C-80E928873445}" dt="2022-05-06T12:12:36.842" v="0" actId="20577"/>
        <pc:sldMkLst>
          <pc:docMk/>
          <pc:sldMk cId="3581759671" sldId="400"/>
        </pc:sldMkLst>
        <pc:spChg chg="mod">
          <ac:chgData name="Curtis R. Devillers" userId="S::cdevillers@neiep.org::e13660d1-5c8f-4d58-b997-cf7d5f8eeb3c" providerId="AD" clId="Web-{1DE5D22B-24FF-232E-4B7C-80E928873445}" dt="2022-05-06T12:12:36.842" v="0" actId="20577"/>
          <ac:spMkLst>
            <pc:docMk/>
            <pc:sldMk cId="3581759671" sldId="400"/>
            <ac:spMk id="5" creationId="{95EBDD0D-B0E2-4283-AF4C-2D20F5ED8838}"/>
          </ac:spMkLst>
        </pc:spChg>
      </pc:sldChg>
    </pc:docChg>
  </pc:docChgLst>
  <pc:docChgLst>
    <pc:chgData name="Curtis R. Devillers" userId="e13660d1-5c8f-4d58-b997-cf7d5f8eeb3c" providerId="ADAL" clId="{C61003E8-F04A-4D2B-9C2F-D865F417C6E5}"/>
    <pc:docChg chg="addSld modSld">
      <pc:chgData name="Curtis R. Devillers" userId="e13660d1-5c8f-4d58-b997-cf7d5f8eeb3c" providerId="ADAL" clId="{C61003E8-F04A-4D2B-9C2F-D865F417C6E5}" dt="2021-05-20T14:03:48.233" v="45" actId="20577"/>
      <pc:docMkLst>
        <pc:docMk/>
      </pc:docMkLst>
      <pc:sldChg chg="addSp delSp modSp mod">
        <pc:chgData name="Curtis R. Devillers" userId="e13660d1-5c8f-4d58-b997-cf7d5f8eeb3c" providerId="ADAL" clId="{C61003E8-F04A-4D2B-9C2F-D865F417C6E5}" dt="2021-05-20T14:03:48.233" v="45" actId="20577"/>
        <pc:sldMkLst>
          <pc:docMk/>
          <pc:sldMk cId="3581759671" sldId="400"/>
        </pc:sldMkLst>
        <pc:spChg chg="add mod">
          <ac:chgData name="Curtis R. Devillers" userId="e13660d1-5c8f-4d58-b997-cf7d5f8eeb3c" providerId="ADAL" clId="{C61003E8-F04A-4D2B-9C2F-D865F417C6E5}" dt="2021-05-20T14:03:48.233" v="45" actId="20577"/>
          <ac:spMkLst>
            <pc:docMk/>
            <pc:sldMk cId="3581759671" sldId="400"/>
            <ac:spMk id="5" creationId="{95EBDD0D-B0E2-4283-AF4C-2D20F5ED8838}"/>
          </ac:spMkLst>
        </pc:spChg>
        <pc:picChg chg="del">
          <ac:chgData name="Curtis R. Devillers" userId="e13660d1-5c8f-4d58-b997-cf7d5f8eeb3c" providerId="ADAL" clId="{C61003E8-F04A-4D2B-9C2F-D865F417C6E5}" dt="2021-05-20T14:03:16.989" v="1" actId="21"/>
          <ac:picMkLst>
            <pc:docMk/>
            <pc:sldMk cId="3581759671" sldId="400"/>
            <ac:picMk id="6146" creationId="{C4DF490E-D31D-4F0A-91BF-985F6385A763}"/>
          </ac:picMkLst>
        </pc:picChg>
      </pc:sldChg>
      <pc:sldChg chg="add">
        <pc:chgData name="Curtis R. Devillers" userId="e13660d1-5c8f-4d58-b997-cf7d5f8eeb3c" providerId="ADAL" clId="{C61003E8-F04A-4D2B-9C2F-D865F417C6E5}" dt="2021-05-20T14:03:12.685" v="0" actId="2890"/>
        <pc:sldMkLst>
          <pc:docMk/>
          <pc:sldMk cId="1655780357" sldId="401"/>
        </pc:sldMkLst>
      </pc:sldChg>
    </pc:docChg>
  </pc:docChgLst>
  <pc:docChgLst>
    <pc:chgData name="Curtis R. Devillers" userId="e13660d1-5c8f-4d58-b997-cf7d5f8eeb3c" providerId="ADAL" clId="{D2C0942A-24CE-4458-A294-2F5768347E44}"/>
    <pc:docChg chg="undo redo custSel addSld delSld modSld sldOrd">
      <pc:chgData name="Curtis R. Devillers" userId="e13660d1-5c8f-4d58-b997-cf7d5f8eeb3c" providerId="ADAL" clId="{D2C0942A-24CE-4458-A294-2F5768347E44}" dt="2021-03-03T14:54:41.781" v="2539"/>
      <pc:docMkLst>
        <pc:docMk/>
      </pc:docMkLst>
      <pc:sldChg chg="del">
        <pc:chgData name="Curtis R. Devillers" userId="e13660d1-5c8f-4d58-b997-cf7d5f8eeb3c" providerId="ADAL" clId="{D2C0942A-24CE-4458-A294-2F5768347E44}" dt="2021-02-23T13:01:34.155" v="2" actId="2696"/>
        <pc:sldMkLst>
          <pc:docMk/>
          <pc:sldMk cId="3406295641" sldId="256"/>
        </pc:sldMkLst>
      </pc:sldChg>
      <pc:sldChg chg="add del">
        <pc:chgData name="Curtis R. Devillers" userId="e13660d1-5c8f-4d58-b997-cf7d5f8eeb3c" providerId="ADAL" clId="{D2C0942A-24CE-4458-A294-2F5768347E44}" dt="2021-03-01T19:08:58.201" v="639" actId="2696"/>
        <pc:sldMkLst>
          <pc:docMk/>
          <pc:sldMk cId="3322854639" sldId="257"/>
        </pc:sldMkLst>
      </pc:sldChg>
      <pc:sldChg chg="add del">
        <pc:chgData name="Curtis R. Devillers" userId="e13660d1-5c8f-4d58-b997-cf7d5f8eeb3c" providerId="ADAL" clId="{D2C0942A-24CE-4458-A294-2F5768347E44}" dt="2021-03-01T19:09:18.600" v="640" actId="2696"/>
        <pc:sldMkLst>
          <pc:docMk/>
          <pc:sldMk cId="828697397" sldId="258"/>
        </pc:sldMkLst>
      </pc:sldChg>
      <pc:sldChg chg="del">
        <pc:chgData name="Curtis R. Devillers" userId="e13660d1-5c8f-4d58-b997-cf7d5f8eeb3c" providerId="ADAL" clId="{D2C0942A-24CE-4458-A294-2F5768347E44}" dt="2021-03-01T19:09:21.322" v="641" actId="2696"/>
        <pc:sldMkLst>
          <pc:docMk/>
          <pc:sldMk cId="1073073037" sldId="259"/>
        </pc:sldMkLst>
      </pc:sldChg>
      <pc:sldChg chg="del">
        <pc:chgData name="Curtis R. Devillers" userId="e13660d1-5c8f-4d58-b997-cf7d5f8eeb3c" providerId="ADAL" clId="{D2C0942A-24CE-4458-A294-2F5768347E44}" dt="2021-03-01T19:09:28.903" v="642" actId="2696"/>
        <pc:sldMkLst>
          <pc:docMk/>
          <pc:sldMk cId="1705631810" sldId="260"/>
        </pc:sldMkLst>
      </pc:sldChg>
      <pc:sldChg chg="del">
        <pc:chgData name="Curtis R. Devillers" userId="e13660d1-5c8f-4d58-b997-cf7d5f8eeb3c" providerId="ADAL" clId="{D2C0942A-24CE-4458-A294-2F5768347E44}" dt="2021-03-01T19:09:35.962" v="643" actId="2696"/>
        <pc:sldMkLst>
          <pc:docMk/>
          <pc:sldMk cId="1994968379" sldId="261"/>
        </pc:sldMkLst>
      </pc:sldChg>
      <pc:sldChg chg="del">
        <pc:chgData name="Curtis R. Devillers" userId="e13660d1-5c8f-4d58-b997-cf7d5f8eeb3c" providerId="ADAL" clId="{D2C0942A-24CE-4458-A294-2F5768347E44}" dt="2021-03-01T19:09:44.263" v="644" actId="2696"/>
        <pc:sldMkLst>
          <pc:docMk/>
          <pc:sldMk cId="1185683575" sldId="262"/>
        </pc:sldMkLst>
      </pc:sldChg>
      <pc:sldChg chg="del">
        <pc:chgData name="Curtis R. Devillers" userId="e13660d1-5c8f-4d58-b997-cf7d5f8eeb3c" providerId="ADAL" clId="{D2C0942A-24CE-4458-A294-2F5768347E44}" dt="2021-03-01T19:09:52.285" v="645" actId="2696"/>
        <pc:sldMkLst>
          <pc:docMk/>
          <pc:sldMk cId="2031761672" sldId="263"/>
        </pc:sldMkLst>
      </pc:sldChg>
      <pc:sldChg chg="del">
        <pc:chgData name="Curtis R. Devillers" userId="e13660d1-5c8f-4d58-b997-cf7d5f8eeb3c" providerId="ADAL" clId="{D2C0942A-24CE-4458-A294-2F5768347E44}" dt="2021-03-01T19:09:59.387" v="646" actId="2696"/>
        <pc:sldMkLst>
          <pc:docMk/>
          <pc:sldMk cId="1691700483" sldId="264"/>
        </pc:sldMkLst>
      </pc:sldChg>
      <pc:sldChg chg="del">
        <pc:chgData name="Curtis R. Devillers" userId="e13660d1-5c8f-4d58-b997-cf7d5f8eeb3c" providerId="ADAL" clId="{D2C0942A-24CE-4458-A294-2F5768347E44}" dt="2021-03-01T19:10:31.925" v="647" actId="2696"/>
        <pc:sldMkLst>
          <pc:docMk/>
          <pc:sldMk cId="3523338217" sldId="265"/>
        </pc:sldMkLst>
      </pc:sldChg>
      <pc:sldChg chg="del">
        <pc:chgData name="Curtis R. Devillers" userId="e13660d1-5c8f-4d58-b997-cf7d5f8eeb3c" providerId="ADAL" clId="{D2C0942A-24CE-4458-A294-2F5768347E44}" dt="2021-03-01T19:10:31.925" v="647" actId="2696"/>
        <pc:sldMkLst>
          <pc:docMk/>
          <pc:sldMk cId="3261440614" sldId="266"/>
        </pc:sldMkLst>
      </pc:sldChg>
      <pc:sldChg chg="del">
        <pc:chgData name="Curtis R. Devillers" userId="e13660d1-5c8f-4d58-b997-cf7d5f8eeb3c" providerId="ADAL" clId="{D2C0942A-24CE-4458-A294-2F5768347E44}" dt="2021-03-01T19:10:31.925" v="647" actId="2696"/>
        <pc:sldMkLst>
          <pc:docMk/>
          <pc:sldMk cId="2834904406" sldId="267"/>
        </pc:sldMkLst>
      </pc:sldChg>
      <pc:sldChg chg="addSp modSp mod modAnim">
        <pc:chgData name="Curtis R. Devillers" userId="e13660d1-5c8f-4d58-b997-cf7d5f8eeb3c" providerId="ADAL" clId="{D2C0942A-24CE-4458-A294-2F5768347E44}" dt="2021-03-02T14:22:38.714" v="863"/>
        <pc:sldMkLst>
          <pc:docMk/>
          <pc:sldMk cId="3261440614" sldId="267"/>
        </pc:sldMkLst>
        <pc:spChg chg="mod">
          <ac:chgData name="Curtis R. Devillers" userId="e13660d1-5c8f-4d58-b997-cf7d5f8eeb3c" providerId="ADAL" clId="{D2C0942A-24CE-4458-A294-2F5768347E44}" dt="2021-03-02T13:49:10.714" v="748" actId="1076"/>
          <ac:spMkLst>
            <pc:docMk/>
            <pc:sldMk cId="3261440614" sldId="267"/>
            <ac:spMk id="2" creationId="{00000000-0000-0000-0000-000000000000}"/>
          </ac:spMkLst>
        </pc:spChg>
        <pc:spChg chg="mod">
          <ac:chgData name="Curtis R. Devillers" userId="e13660d1-5c8f-4d58-b997-cf7d5f8eeb3c" providerId="ADAL" clId="{D2C0942A-24CE-4458-A294-2F5768347E44}" dt="2021-03-02T13:51:57.175" v="782" actId="1076"/>
          <ac:spMkLst>
            <pc:docMk/>
            <pc:sldMk cId="3261440614" sldId="267"/>
            <ac:spMk id="3" creationId="{00000000-0000-0000-0000-000000000000}"/>
          </ac:spMkLst>
        </pc:spChg>
        <pc:spChg chg="add mod">
          <ac:chgData name="Curtis R. Devillers" userId="e13660d1-5c8f-4d58-b997-cf7d5f8eeb3c" providerId="ADAL" clId="{D2C0942A-24CE-4458-A294-2F5768347E44}" dt="2021-03-02T13:48:54.836" v="745"/>
          <ac:spMkLst>
            <pc:docMk/>
            <pc:sldMk cId="3261440614" sldId="267"/>
            <ac:spMk id="4" creationId="{FE00E996-0216-43A5-9298-9B3B6AC6CFE3}"/>
          </ac:spMkLst>
        </pc:spChg>
        <pc:spChg chg="add mod">
          <ac:chgData name="Curtis R. Devillers" userId="e13660d1-5c8f-4d58-b997-cf7d5f8eeb3c" providerId="ADAL" clId="{D2C0942A-24CE-4458-A294-2F5768347E44}" dt="2021-03-02T13:50:52.769" v="762" actId="14100"/>
          <ac:spMkLst>
            <pc:docMk/>
            <pc:sldMk cId="3261440614" sldId="267"/>
            <ac:spMk id="6" creationId="{37075776-BE29-45B2-A1B4-B9788941609A}"/>
          </ac:spMkLst>
        </pc:spChg>
        <pc:spChg chg="add mod">
          <ac:chgData name="Curtis R. Devillers" userId="e13660d1-5c8f-4d58-b997-cf7d5f8eeb3c" providerId="ADAL" clId="{D2C0942A-24CE-4458-A294-2F5768347E44}" dt="2021-03-02T13:52:51.519" v="797" actId="5793"/>
          <ac:spMkLst>
            <pc:docMk/>
            <pc:sldMk cId="3261440614" sldId="267"/>
            <ac:spMk id="8" creationId="{4EA88391-DDD0-44D9-946B-B511FCB26373}"/>
          </ac:spMkLst>
        </pc:spChg>
      </pc:sldChg>
      <pc:sldChg chg="del">
        <pc:chgData name="Curtis R. Devillers" userId="e13660d1-5c8f-4d58-b997-cf7d5f8eeb3c" providerId="ADAL" clId="{D2C0942A-24CE-4458-A294-2F5768347E44}" dt="2021-03-01T19:10:31.925" v="647" actId="2696"/>
        <pc:sldMkLst>
          <pc:docMk/>
          <pc:sldMk cId="732143646" sldId="268"/>
        </pc:sldMkLst>
      </pc:sldChg>
      <pc:sldChg chg="addSp delSp modSp add mod ord modAnim">
        <pc:chgData name="Curtis R. Devillers" userId="e13660d1-5c8f-4d58-b997-cf7d5f8eeb3c" providerId="ADAL" clId="{D2C0942A-24CE-4458-A294-2F5768347E44}" dt="2021-03-02T14:23:00.448" v="868"/>
        <pc:sldMkLst>
          <pc:docMk/>
          <pc:sldMk cId="2834904406" sldId="268"/>
        </pc:sldMkLst>
        <pc:spChg chg="mod">
          <ac:chgData name="Curtis R. Devillers" userId="e13660d1-5c8f-4d58-b997-cf7d5f8eeb3c" providerId="ADAL" clId="{D2C0942A-24CE-4458-A294-2F5768347E44}" dt="2021-03-02T14:17:22.837" v="804" actId="14100"/>
          <ac:spMkLst>
            <pc:docMk/>
            <pc:sldMk cId="2834904406" sldId="268"/>
            <ac:spMk id="2" creationId="{00000000-0000-0000-0000-000000000000}"/>
          </ac:spMkLst>
        </pc:spChg>
        <pc:spChg chg="mod">
          <ac:chgData name="Curtis R. Devillers" userId="e13660d1-5c8f-4d58-b997-cf7d5f8eeb3c" providerId="ADAL" clId="{D2C0942A-24CE-4458-A294-2F5768347E44}" dt="2021-03-02T14:21:54.848" v="856" actId="1076"/>
          <ac:spMkLst>
            <pc:docMk/>
            <pc:sldMk cId="2834904406" sldId="268"/>
            <ac:spMk id="3" creationId="{00000000-0000-0000-0000-000000000000}"/>
          </ac:spMkLst>
        </pc:spChg>
        <pc:spChg chg="mod">
          <ac:chgData name="Curtis R. Devillers" userId="e13660d1-5c8f-4d58-b997-cf7d5f8eeb3c" providerId="ADAL" clId="{D2C0942A-24CE-4458-A294-2F5768347E44}" dt="2021-03-02T14:17:29.047" v="805" actId="1076"/>
          <ac:spMkLst>
            <pc:docMk/>
            <pc:sldMk cId="2834904406" sldId="268"/>
            <ac:spMk id="6" creationId="{00000000-0000-0000-0000-000000000000}"/>
          </ac:spMkLst>
        </pc:spChg>
        <pc:spChg chg="add mod">
          <ac:chgData name="Curtis R. Devillers" userId="e13660d1-5c8f-4d58-b997-cf7d5f8eeb3c" providerId="ADAL" clId="{D2C0942A-24CE-4458-A294-2F5768347E44}" dt="2021-03-02T14:17:04.560" v="799"/>
          <ac:spMkLst>
            <pc:docMk/>
            <pc:sldMk cId="2834904406" sldId="268"/>
            <ac:spMk id="7" creationId="{AFD09295-12BB-43B4-9B83-0649C40395D4}"/>
          </ac:spMkLst>
        </pc:spChg>
        <pc:spChg chg="add mod">
          <ac:chgData name="Curtis R. Devillers" userId="e13660d1-5c8f-4d58-b997-cf7d5f8eeb3c" providerId="ADAL" clId="{D2C0942A-24CE-4458-A294-2F5768347E44}" dt="2021-03-02T14:18:55.352" v="812" actId="12"/>
          <ac:spMkLst>
            <pc:docMk/>
            <pc:sldMk cId="2834904406" sldId="268"/>
            <ac:spMk id="8" creationId="{09F29FDE-B594-4042-804C-0AE675CF36CE}"/>
          </ac:spMkLst>
        </pc:spChg>
        <pc:spChg chg="add mod">
          <ac:chgData name="Curtis R. Devillers" userId="e13660d1-5c8f-4d58-b997-cf7d5f8eeb3c" providerId="ADAL" clId="{D2C0942A-24CE-4458-A294-2F5768347E44}" dt="2021-03-02T14:21:20.067" v="851" actId="1076"/>
          <ac:spMkLst>
            <pc:docMk/>
            <pc:sldMk cId="2834904406" sldId="268"/>
            <ac:spMk id="10" creationId="{FBE4CFC4-75DA-479B-B26B-023F1709A7E9}"/>
          </ac:spMkLst>
        </pc:spChg>
        <pc:spChg chg="add mod">
          <ac:chgData name="Curtis R. Devillers" userId="e13660d1-5c8f-4d58-b997-cf7d5f8eeb3c" providerId="ADAL" clId="{D2C0942A-24CE-4458-A294-2F5768347E44}" dt="2021-03-02T14:21:30.290" v="852" actId="1076"/>
          <ac:spMkLst>
            <pc:docMk/>
            <pc:sldMk cId="2834904406" sldId="268"/>
            <ac:spMk id="12" creationId="{56C1ABCC-7770-43E6-A14D-5A33AD0EE041}"/>
          </ac:spMkLst>
        </pc:spChg>
        <pc:spChg chg="add del mod">
          <ac:chgData name="Curtis R. Devillers" userId="e13660d1-5c8f-4d58-b997-cf7d5f8eeb3c" providerId="ADAL" clId="{D2C0942A-24CE-4458-A294-2F5768347E44}" dt="2021-03-02T14:21:05.413" v="849"/>
          <ac:spMkLst>
            <pc:docMk/>
            <pc:sldMk cId="2834904406" sldId="268"/>
            <ac:spMk id="14" creationId="{7FED4E0F-D643-4493-AAFE-3AF3D471A38B}"/>
          </ac:spMkLst>
        </pc:spChg>
        <pc:spChg chg="add mod">
          <ac:chgData name="Curtis R. Devillers" userId="e13660d1-5c8f-4d58-b997-cf7d5f8eeb3c" providerId="ADAL" clId="{D2C0942A-24CE-4458-A294-2F5768347E44}" dt="2021-03-02T14:21:45.984" v="855" actId="1076"/>
          <ac:spMkLst>
            <pc:docMk/>
            <pc:sldMk cId="2834904406" sldId="268"/>
            <ac:spMk id="16" creationId="{A0E15337-F017-410F-8BB6-F52985974B3E}"/>
          </ac:spMkLst>
        </pc:spChg>
        <pc:picChg chg="mod">
          <ac:chgData name="Curtis R. Devillers" userId="e13660d1-5c8f-4d58-b997-cf7d5f8eeb3c" providerId="ADAL" clId="{D2C0942A-24CE-4458-A294-2F5768347E44}" dt="2021-03-02T14:17:31.934" v="806" actId="14100"/>
          <ac:picMkLst>
            <pc:docMk/>
            <pc:sldMk cId="2834904406" sldId="268"/>
            <ac:picMk id="3076" creationId="{00000000-0000-0000-0000-000000000000}"/>
          </ac:picMkLst>
        </pc:picChg>
      </pc:sldChg>
      <pc:sldChg chg="addSp modSp add mod ord modAnim">
        <pc:chgData name="Curtis R. Devillers" userId="e13660d1-5c8f-4d58-b997-cf7d5f8eeb3c" providerId="ADAL" clId="{D2C0942A-24CE-4458-A294-2F5768347E44}" dt="2021-03-02T14:32:22.929" v="953"/>
        <pc:sldMkLst>
          <pc:docMk/>
          <pc:sldMk cId="732143646" sldId="269"/>
        </pc:sldMkLst>
        <pc:spChg chg="mod">
          <ac:chgData name="Curtis R. Devillers" userId="e13660d1-5c8f-4d58-b997-cf7d5f8eeb3c" providerId="ADAL" clId="{D2C0942A-24CE-4458-A294-2F5768347E44}" dt="2021-03-02T14:26:41.905" v="886" actId="1076"/>
          <ac:spMkLst>
            <pc:docMk/>
            <pc:sldMk cId="732143646" sldId="269"/>
            <ac:spMk id="2" creationId="{00000000-0000-0000-0000-000000000000}"/>
          </ac:spMkLst>
        </pc:spChg>
        <pc:spChg chg="mod">
          <ac:chgData name="Curtis R. Devillers" userId="e13660d1-5c8f-4d58-b997-cf7d5f8eeb3c" providerId="ADAL" clId="{D2C0942A-24CE-4458-A294-2F5768347E44}" dt="2021-03-02T14:28:03.904" v="904" actId="1076"/>
          <ac:spMkLst>
            <pc:docMk/>
            <pc:sldMk cId="732143646" sldId="269"/>
            <ac:spMk id="3" creationId="{00000000-0000-0000-0000-000000000000}"/>
          </ac:spMkLst>
        </pc:spChg>
        <pc:spChg chg="mod">
          <ac:chgData name="Curtis R. Devillers" userId="e13660d1-5c8f-4d58-b997-cf7d5f8eeb3c" providerId="ADAL" clId="{D2C0942A-24CE-4458-A294-2F5768347E44}" dt="2021-03-02T14:26:00.193" v="878" actId="1076"/>
          <ac:spMkLst>
            <pc:docMk/>
            <pc:sldMk cId="732143646" sldId="269"/>
            <ac:spMk id="6" creationId="{00000000-0000-0000-0000-000000000000}"/>
          </ac:spMkLst>
        </pc:spChg>
        <pc:spChg chg="add mod">
          <ac:chgData name="Curtis R. Devillers" userId="e13660d1-5c8f-4d58-b997-cf7d5f8eeb3c" providerId="ADAL" clId="{D2C0942A-24CE-4458-A294-2F5768347E44}" dt="2021-03-02T14:25:47.564" v="874"/>
          <ac:spMkLst>
            <pc:docMk/>
            <pc:sldMk cId="732143646" sldId="269"/>
            <ac:spMk id="7" creationId="{23029AD7-3D05-4D23-9E90-E5D899E00FD3}"/>
          </ac:spMkLst>
        </pc:spChg>
        <pc:spChg chg="add mod">
          <ac:chgData name="Curtis R. Devillers" userId="e13660d1-5c8f-4d58-b997-cf7d5f8eeb3c" providerId="ADAL" clId="{D2C0942A-24CE-4458-A294-2F5768347E44}" dt="2021-03-02T14:26:55.381" v="890" actId="403"/>
          <ac:spMkLst>
            <pc:docMk/>
            <pc:sldMk cId="732143646" sldId="269"/>
            <ac:spMk id="8" creationId="{63DD6830-1483-4E37-AFEB-561800889822}"/>
          </ac:spMkLst>
        </pc:spChg>
        <pc:spChg chg="add mod">
          <ac:chgData name="Curtis R. Devillers" userId="e13660d1-5c8f-4d58-b997-cf7d5f8eeb3c" providerId="ADAL" clId="{D2C0942A-24CE-4458-A294-2F5768347E44}" dt="2021-03-02T14:27:53.423" v="903" actId="20577"/>
          <ac:spMkLst>
            <pc:docMk/>
            <pc:sldMk cId="732143646" sldId="269"/>
            <ac:spMk id="10" creationId="{7463D688-F406-4EB2-B651-34DCFCDC6550}"/>
          </ac:spMkLst>
        </pc:spChg>
        <pc:picChg chg="mod">
          <ac:chgData name="Curtis R. Devillers" userId="e13660d1-5c8f-4d58-b997-cf7d5f8eeb3c" providerId="ADAL" clId="{D2C0942A-24CE-4458-A294-2F5768347E44}" dt="2021-03-02T14:26:06.514" v="880" actId="14100"/>
          <ac:picMkLst>
            <pc:docMk/>
            <pc:sldMk cId="732143646" sldId="269"/>
            <ac:picMk id="4100" creationId="{00000000-0000-0000-0000-000000000000}"/>
          </ac:picMkLst>
        </pc:picChg>
      </pc:sldChg>
      <pc:sldChg chg="del">
        <pc:chgData name="Curtis R. Devillers" userId="e13660d1-5c8f-4d58-b997-cf7d5f8eeb3c" providerId="ADAL" clId="{D2C0942A-24CE-4458-A294-2F5768347E44}" dt="2021-03-01T19:10:31.925" v="647" actId="2696"/>
        <pc:sldMkLst>
          <pc:docMk/>
          <pc:sldMk cId="1216151179" sldId="269"/>
        </pc:sldMkLst>
      </pc:sldChg>
      <pc:sldChg chg="addSp modSp mod modAnim">
        <pc:chgData name="Curtis R. Devillers" userId="e13660d1-5c8f-4d58-b997-cf7d5f8eeb3c" providerId="ADAL" clId="{D2C0942A-24CE-4458-A294-2F5768347E44}" dt="2021-03-02T14:32:12.358" v="950"/>
        <pc:sldMkLst>
          <pc:docMk/>
          <pc:sldMk cId="1216151179" sldId="270"/>
        </pc:sldMkLst>
        <pc:spChg chg="mod">
          <ac:chgData name="Curtis R. Devillers" userId="e13660d1-5c8f-4d58-b997-cf7d5f8eeb3c" providerId="ADAL" clId="{D2C0942A-24CE-4458-A294-2F5768347E44}" dt="2021-03-02T14:28:53" v="909" actId="1076"/>
          <ac:spMkLst>
            <pc:docMk/>
            <pc:sldMk cId="1216151179" sldId="270"/>
            <ac:spMk id="2" creationId="{00000000-0000-0000-0000-000000000000}"/>
          </ac:spMkLst>
        </pc:spChg>
        <pc:spChg chg="mod">
          <ac:chgData name="Curtis R. Devillers" userId="e13660d1-5c8f-4d58-b997-cf7d5f8eeb3c" providerId="ADAL" clId="{D2C0942A-24CE-4458-A294-2F5768347E44}" dt="2021-03-02T14:31:59.906" v="948" actId="12"/>
          <ac:spMkLst>
            <pc:docMk/>
            <pc:sldMk cId="1216151179" sldId="270"/>
            <ac:spMk id="3" creationId="{00000000-0000-0000-0000-000000000000}"/>
          </ac:spMkLst>
        </pc:spChg>
        <pc:spChg chg="mod">
          <ac:chgData name="Curtis R. Devillers" userId="e13660d1-5c8f-4d58-b997-cf7d5f8eeb3c" providerId="ADAL" clId="{D2C0942A-24CE-4458-A294-2F5768347E44}" dt="2021-03-02T14:29:08.616" v="911" actId="1076"/>
          <ac:spMkLst>
            <pc:docMk/>
            <pc:sldMk cId="1216151179" sldId="270"/>
            <ac:spMk id="6" creationId="{00000000-0000-0000-0000-000000000000}"/>
          </ac:spMkLst>
        </pc:spChg>
        <pc:spChg chg="add mod">
          <ac:chgData name="Curtis R. Devillers" userId="e13660d1-5c8f-4d58-b997-cf7d5f8eeb3c" providerId="ADAL" clId="{D2C0942A-24CE-4458-A294-2F5768347E44}" dt="2021-03-02T14:28:42.236" v="906"/>
          <ac:spMkLst>
            <pc:docMk/>
            <pc:sldMk cId="1216151179" sldId="270"/>
            <ac:spMk id="7" creationId="{63B662D3-CE43-4A43-A3FE-40CC7A94FCA0}"/>
          </ac:spMkLst>
        </pc:spChg>
        <pc:spChg chg="add mod">
          <ac:chgData name="Curtis R. Devillers" userId="e13660d1-5c8f-4d58-b997-cf7d5f8eeb3c" providerId="ADAL" clId="{D2C0942A-24CE-4458-A294-2F5768347E44}" dt="2021-03-02T14:30:41.277" v="941" actId="12"/>
          <ac:spMkLst>
            <pc:docMk/>
            <pc:sldMk cId="1216151179" sldId="270"/>
            <ac:spMk id="8" creationId="{8F9D9BF8-A1E0-4E55-934A-CD1AA7112640}"/>
          </ac:spMkLst>
        </pc:spChg>
        <pc:picChg chg="mod">
          <ac:chgData name="Curtis R. Devillers" userId="e13660d1-5c8f-4d58-b997-cf7d5f8eeb3c" providerId="ADAL" clId="{D2C0942A-24CE-4458-A294-2F5768347E44}" dt="2021-03-02T14:29:24.146" v="914" actId="1076"/>
          <ac:picMkLst>
            <pc:docMk/>
            <pc:sldMk cId="1216151179" sldId="270"/>
            <ac:picMk id="5123" creationId="{00000000-0000-0000-0000-000000000000}"/>
          </ac:picMkLst>
        </pc:picChg>
      </pc:sldChg>
      <pc:sldChg chg="del">
        <pc:chgData name="Curtis R. Devillers" userId="e13660d1-5c8f-4d58-b997-cf7d5f8eeb3c" providerId="ADAL" clId="{D2C0942A-24CE-4458-A294-2F5768347E44}" dt="2021-03-01T19:10:31.925" v="647" actId="2696"/>
        <pc:sldMkLst>
          <pc:docMk/>
          <pc:sldMk cId="3401089412" sldId="270"/>
        </pc:sldMkLst>
      </pc:sldChg>
      <pc:sldChg chg="addSp delSp modSp mod modAnim">
        <pc:chgData name="Curtis R. Devillers" userId="e13660d1-5c8f-4d58-b997-cf7d5f8eeb3c" providerId="ADAL" clId="{D2C0942A-24CE-4458-A294-2F5768347E44}" dt="2021-03-02T14:58:46.545" v="1035"/>
        <pc:sldMkLst>
          <pc:docMk/>
          <pc:sldMk cId="3401089412" sldId="271"/>
        </pc:sldMkLst>
        <pc:spChg chg="mod">
          <ac:chgData name="Curtis R. Devillers" userId="e13660d1-5c8f-4d58-b997-cf7d5f8eeb3c" providerId="ADAL" clId="{D2C0942A-24CE-4458-A294-2F5768347E44}" dt="2021-03-02T14:54:19.079" v="983" actId="14100"/>
          <ac:spMkLst>
            <pc:docMk/>
            <pc:sldMk cId="3401089412" sldId="271"/>
            <ac:spMk id="2" creationId="{00000000-0000-0000-0000-000000000000}"/>
          </ac:spMkLst>
        </pc:spChg>
        <pc:spChg chg="mod">
          <ac:chgData name="Curtis R. Devillers" userId="e13660d1-5c8f-4d58-b997-cf7d5f8eeb3c" providerId="ADAL" clId="{D2C0942A-24CE-4458-A294-2F5768347E44}" dt="2021-03-02T14:57:51.220" v="1030" actId="1076"/>
          <ac:spMkLst>
            <pc:docMk/>
            <pc:sldMk cId="3401089412" sldId="271"/>
            <ac:spMk id="3" creationId="{00000000-0000-0000-0000-000000000000}"/>
          </ac:spMkLst>
        </pc:spChg>
        <pc:spChg chg="del mod">
          <ac:chgData name="Curtis R. Devillers" userId="e13660d1-5c8f-4d58-b997-cf7d5f8eeb3c" providerId="ADAL" clId="{D2C0942A-24CE-4458-A294-2F5768347E44}" dt="2021-03-02T14:54:01.261" v="981" actId="21"/>
          <ac:spMkLst>
            <pc:docMk/>
            <pc:sldMk cId="3401089412" sldId="271"/>
            <ac:spMk id="6" creationId="{00000000-0000-0000-0000-000000000000}"/>
          </ac:spMkLst>
        </pc:spChg>
        <pc:spChg chg="add mod">
          <ac:chgData name="Curtis R. Devillers" userId="e13660d1-5c8f-4d58-b997-cf7d5f8eeb3c" providerId="ADAL" clId="{D2C0942A-24CE-4458-A294-2F5768347E44}" dt="2021-03-02T14:33:25.170" v="954"/>
          <ac:spMkLst>
            <pc:docMk/>
            <pc:sldMk cId="3401089412" sldId="271"/>
            <ac:spMk id="7" creationId="{09A579C1-B2A0-4920-9FF6-DA8D5DBBD3B8}"/>
          </ac:spMkLst>
        </pc:spChg>
        <pc:spChg chg="add mod">
          <ac:chgData name="Curtis R. Devillers" userId="e13660d1-5c8f-4d58-b997-cf7d5f8eeb3c" providerId="ADAL" clId="{D2C0942A-24CE-4458-A294-2F5768347E44}" dt="2021-03-02T14:54:36.475" v="989" actId="20577"/>
          <ac:spMkLst>
            <pc:docMk/>
            <pc:sldMk cId="3401089412" sldId="271"/>
            <ac:spMk id="14" creationId="{98E9FA09-942C-443A-B30F-0DCF661AC000}"/>
          </ac:spMkLst>
        </pc:spChg>
        <pc:spChg chg="add mod">
          <ac:chgData name="Curtis R. Devillers" userId="e13660d1-5c8f-4d58-b997-cf7d5f8eeb3c" providerId="ADAL" clId="{D2C0942A-24CE-4458-A294-2F5768347E44}" dt="2021-03-02T14:55:09.529" v="997" actId="1076"/>
          <ac:spMkLst>
            <pc:docMk/>
            <pc:sldMk cId="3401089412" sldId="271"/>
            <ac:spMk id="16" creationId="{C957DBA7-1FDF-4DA9-83EA-3E452CA096DC}"/>
          </ac:spMkLst>
        </pc:spChg>
        <pc:spChg chg="add mod">
          <ac:chgData name="Curtis R. Devillers" userId="e13660d1-5c8f-4d58-b997-cf7d5f8eeb3c" providerId="ADAL" clId="{D2C0942A-24CE-4458-A294-2F5768347E44}" dt="2021-03-02T14:55:43.279" v="1005" actId="1076"/>
          <ac:spMkLst>
            <pc:docMk/>
            <pc:sldMk cId="3401089412" sldId="271"/>
            <ac:spMk id="18" creationId="{9AE89649-E8F0-4100-8B2B-DFE099A078F0}"/>
          </ac:spMkLst>
        </pc:spChg>
        <pc:spChg chg="add mod">
          <ac:chgData name="Curtis R. Devillers" userId="e13660d1-5c8f-4d58-b997-cf7d5f8eeb3c" providerId="ADAL" clId="{D2C0942A-24CE-4458-A294-2F5768347E44}" dt="2021-03-02T14:56:14.943" v="1011" actId="14100"/>
          <ac:spMkLst>
            <pc:docMk/>
            <pc:sldMk cId="3401089412" sldId="271"/>
            <ac:spMk id="20" creationId="{8A46885B-202C-4B5E-8D83-FCEAFC609725}"/>
          </ac:spMkLst>
        </pc:spChg>
        <pc:spChg chg="add mod">
          <ac:chgData name="Curtis R. Devillers" userId="e13660d1-5c8f-4d58-b997-cf7d5f8eeb3c" providerId="ADAL" clId="{D2C0942A-24CE-4458-A294-2F5768347E44}" dt="2021-03-02T14:57:44.545" v="1029" actId="1076"/>
          <ac:spMkLst>
            <pc:docMk/>
            <pc:sldMk cId="3401089412" sldId="271"/>
            <ac:spMk id="22" creationId="{875E16DF-1F32-4432-8092-478D881AC91B}"/>
          </ac:spMkLst>
        </pc:spChg>
        <pc:picChg chg="add del mod">
          <ac:chgData name="Curtis R. Devillers" userId="e13660d1-5c8f-4d58-b997-cf7d5f8eeb3c" providerId="ADAL" clId="{D2C0942A-24CE-4458-A294-2F5768347E44}" dt="2021-03-02T14:47:02.820" v="973" actId="21"/>
          <ac:picMkLst>
            <pc:docMk/>
            <pc:sldMk cId="3401089412" sldId="271"/>
            <ac:picMk id="5" creationId="{59F0CF18-B84C-4C49-AF81-4A368D125538}"/>
          </ac:picMkLst>
        </pc:picChg>
        <pc:picChg chg="add mod">
          <ac:chgData name="Curtis R. Devillers" userId="e13660d1-5c8f-4d58-b997-cf7d5f8eeb3c" providerId="ADAL" clId="{D2C0942A-24CE-4458-A294-2F5768347E44}" dt="2021-03-02T14:54:07.447" v="982" actId="14100"/>
          <ac:picMkLst>
            <pc:docMk/>
            <pc:sldMk cId="3401089412" sldId="271"/>
            <ac:picMk id="9" creationId="{3AFCD710-C1CE-439C-A458-210F92995598}"/>
          </ac:picMkLst>
        </pc:picChg>
        <pc:picChg chg="add del mod">
          <ac:chgData name="Curtis R. Devillers" userId="e13660d1-5c8f-4d58-b997-cf7d5f8eeb3c" providerId="ADAL" clId="{D2C0942A-24CE-4458-A294-2F5768347E44}" dt="2021-03-02T14:53:53.969" v="979" actId="21"/>
          <ac:picMkLst>
            <pc:docMk/>
            <pc:sldMk cId="3401089412" sldId="271"/>
            <ac:picMk id="4098" creationId="{9BF85011-2AD9-46D3-821F-1EB3370737A6}"/>
          </ac:picMkLst>
        </pc:picChg>
        <pc:picChg chg="add del mod">
          <ac:chgData name="Curtis R. Devillers" userId="e13660d1-5c8f-4d58-b997-cf7d5f8eeb3c" providerId="ADAL" clId="{D2C0942A-24CE-4458-A294-2F5768347E44}" dt="2021-03-02T14:53:51.065" v="978" actId="21"/>
          <ac:picMkLst>
            <pc:docMk/>
            <pc:sldMk cId="3401089412" sldId="271"/>
            <ac:picMk id="4100" creationId="{BC0A344D-81B0-4509-899C-49E79854D13B}"/>
          </ac:picMkLst>
        </pc:picChg>
        <pc:picChg chg="del mod">
          <ac:chgData name="Curtis R. Devillers" userId="e13660d1-5c8f-4d58-b997-cf7d5f8eeb3c" providerId="ADAL" clId="{D2C0942A-24CE-4458-A294-2F5768347E44}" dt="2021-03-02T14:35:49.776" v="965" actId="21"/>
          <ac:picMkLst>
            <pc:docMk/>
            <pc:sldMk cId="3401089412" sldId="271"/>
            <ac:picMk id="8194" creationId="{00000000-0000-0000-0000-000000000000}"/>
          </ac:picMkLst>
        </pc:picChg>
      </pc:sldChg>
      <pc:sldChg chg="del">
        <pc:chgData name="Curtis R. Devillers" userId="e13660d1-5c8f-4d58-b997-cf7d5f8eeb3c" providerId="ADAL" clId="{D2C0942A-24CE-4458-A294-2F5768347E44}" dt="2021-03-01T19:10:31.925" v="647" actId="2696"/>
        <pc:sldMkLst>
          <pc:docMk/>
          <pc:sldMk cId="3417180464" sldId="271"/>
        </pc:sldMkLst>
      </pc:sldChg>
      <pc:sldChg chg="addSp modSp mod modAnim">
        <pc:chgData name="Curtis R. Devillers" userId="e13660d1-5c8f-4d58-b997-cf7d5f8eeb3c" providerId="ADAL" clId="{D2C0942A-24CE-4458-A294-2F5768347E44}" dt="2021-03-02T20:17:32.558" v="1354"/>
        <pc:sldMkLst>
          <pc:docMk/>
          <pc:sldMk cId="3417180464" sldId="272"/>
        </pc:sldMkLst>
        <pc:spChg chg="mod">
          <ac:chgData name="Curtis R. Devillers" userId="e13660d1-5c8f-4d58-b997-cf7d5f8eeb3c" providerId="ADAL" clId="{D2C0942A-24CE-4458-A294-2F5768347E44}" dt="2021-03-02T20:08:51.790" v="1243" actId="1076"/>
          <ac:spMkLst>
            <pc:docMk/>
            <pc:sldMk cId="3417180464" sldId="272"/>
            <ac:spMk id="2" creationId="{00000000-0000-0000-0000-000000000000}"/>
          </ac:spMkLst>
        </pc:spChg>
        <pc:spChg chg="mod">
          <ac:chgData name="Curtis R. Devillers" userId="e13660d1-5c8f-4d58-b997-cf7d5f8eeb3c" providerId="ADAL" clId="{D2C0942A-24CE-4458-A294-2F5768347E44}" dt="2021-03-02T20:12:00.942" v="1288" actId="1076"/>
          <ac:spMkLst>
            <pc:docMk/>
            <pc:sldMk cId="3417180464" sldId="272"/>
            <ac:spMk id="3" creationId="{00000000-0000-0000-0000-000000000000}"/>
          </ac:spMkLst>
        </pc:spChg>
        <pc:spChg chg="mod">
          <ac:chgData name="Curtis R. Devillers" userId="e13660d1-5c8f-4d58-b997-cf7d5f8eeb3c" providerId="ADAL" clId="{D2C0942A-24CE-4458-A294-2F5768347E44}" dt="2021-03-02T20:12:05.750" v="1289" actId="1076"/>
          <ac:spMkLst>
            <pc:docMk/>
            <pc:sldMk cId="3417180464" sldId="272"/>
            <ac:spMk id="6" creationId="{00000000-0000-0000-0000-000000000000}"/>
          </ac:spMkLst>
        </pc:spChg>
        <pc:spChg chg="add mod">
          <ac:chgData name="Curtis R. Devillers" userId="e13660d1-5c8f-4d58-b997-cf7d5f8eeb3c" providerId="ADAL" clId="{D2C0942A-24CE-4458-A294-2F5768347E44}" dt="2021-03-02T20:08:29.272" v="1240"/>
          <ac:spMkLst>
            <pc:docMk/>
            <pc:sldMk cId="3417180464" sldId="272"/>
            <ac:spMk id="7" creationId="{B4865382-A63E-47ED-A514-949D906D34F1}"/>
          </ac:spMkLst>
        </pc:spChg>
        <pc:spChg chg="add mod">
          <ac:chgData name="Curtis R. Devillers" userId="e13660d1-5c8f-4d58-b997-cf7d5f8eeb3c" providerId="ADAL" clId="{D2C0942A-24CE-4458-A294-2F5768347E44}" dt="2021-03-02T20:10:19.487" v="1260" actId="1076"/>
          <ac:spMkLst>
            <pc:docMk/>
            <pc:sldMk cId="3417180464" sldId="272"/>
            <ac:spMk id="8" creationId="{1082635C-36D1-4C70-AFBD-4ED7C7CBEA92}"/>
          </ac:spMkLst>
        </pc:spChg>
        <pc:spChg chg="add mod">
          <ac:chgData name="Curtis R. Devillers" userId="e13660d1-5c8f-4d58-b997-cf7d5f8eeb3c" providerId="ADAL" clId="{D2C0942A-24CE-4458-A294-2F5768347E44}" dt="2021-03-02T20:10:52.177" v="1268" actId="14100"/>
          <ac:spMkLst>
            <pc:docMk/>
            <pc:sldMk cId="3417180464" sldId="272"/>
            <ac:spMk id="10" creationId="{5D6AD6CC-9396-4932-963F-5D40CB65E321}"/>
          </ac:spMkLst>
        </pc:spChg>
        <pc:spChg chg="add mod">
          <ac:chgData name="Curtis R. Devillers" userId="e13660d1-5c8f-4d58-b997-cf7d5f8eeb3c" providerId="ADAL" clId="{D2C0942A-24CE-4458-A294-2F5768347E44}" dt="2021-03-02T20:11:37.431" v="1277" actId="1076"/>
          <ac:spMkLst>
            <pc:docMk/>
            <pc:sldMk cId="3417180464" sldId="272"/>
            <ac:spMk id="12" creationId="{391371A8-7946-47E7-B1CE-14C616F95B50}"/>
          </ac:spMkLst>
        </pc:spChg>
        <pc:picChg chg="mod">
          <ac:chgData name="Curtis R. Devillers" userId="e13660d1-5c8f-4d58-b997-cf7d5f8eeb3c" providerId="ADAL" clId="{D2C0942A-24CE-4458-A294-2F5768347E44}" dt="2021-03-02T20:12:19.181" v="1292" actId="1076"/>
          <ac:picMkLst>
            <pc:docMk/>
            <pc:sldMk cId="3417180464" sldId="272"/>
            <ac:picMk id="7170" creationId="{00000000-0000-0000-0000-000000000000}"/>
          </ac:picMkLst>
        </pc:picChg>
      </pc:sldChg>
      <pc:sldChg chg="del">
        <pc:chgData name="Curtis R. Devillers" userId="e13660d1-5c8f-4d58-b997-cf7d5f8eeb3c" providerId="ADAL" clId="{D2C0942A-24CE-4458-A294-2F5768347E44}" dt="2021-03-01T19:10:31.925" v="647" actId="2696"/>
        <pc:sldMkLst>
          <pc:docMk/>
          <pc:sldMk cId="4053783022" sldId="272"/>
        </pc:sldMkLst>
      </pc:sldChg>
      <pc:sldChg chg="del">
        <pc:chgData name="Curtis R. Devillers" userId="e13660d1-5c8f-4d58-b997-cf7d5f8eeb3c" providerId="ADAL" clId="{D2C0942A-24CE-4458-A294-2F5768347E44}" dt="2021-03-01T19:10:31.925" v="647" actId="2696"/>
        <pc:sldMkLst>
          <pc:docMk/>
          <pc:sldMk cId="2841487685" sldId="273"/>
        </pc:sldMkLst>
      </pc:sldChg>
      <pc:sldChg chg="addSp modSp mod modAnim">
        <pc:chgData name="Curtis R. Devillers" userId="e13660d1-5c8f-4d58-b997-cf7d5f8eeb3c" providerId="ADAL" clId="{D2C0942A-24CE-4458-A294-2F5768347E44}" dt="2021-03-03T14:53:27.965" v="2537" actId="1076"/>
        <pc:sldMkLst>
          <pc:docMk/>
          <pc:sldMk cId="4053783022" sldId="273"/>
        </pc:sldMkLst>
        <pc:spChg chg="mod">
          <ac:chgData name="Curtis R. Devillers" userId="e13660d1-5c8f-4d58-b997-cf7d5f8eeb3c" providerId="ADAL" clId="{D2C0942A-24CE-4458-A294-2F5768347E44}" dt="2021-03-02T20:13:42.045" v="1297" actId="1076"/>
          <ac:spMkLst>
            <pc:docMk/>
            <pc:sldMk cId="4053783022" sldId="273"/>
            <ac:spMk id="2" creationId="{00000000-0000-0000-0000-000000000000}"/>
          </ac:spMkLst>
        </pc:spChg>
        <pc:spChg chg="mod">
          <ac:chgData name="Curtis R. Devillers" userId="e13660d1-5c8f-4d58-b997-cf7d5f8eeb3c" providerId="ADAL" clId="{D2C0942A-24CE-4458-A294-2F5768347E44}" dt="2021-03-02T20:17:12.023" v="1350" actId="1076"/>
          <ac:spMkLst>
            <pc:docMk/>
            <pc:sldMk cId="4053783022" sldId="273"/>
            <ac:spMk id="3" creationId="{00000000-0000-0000-0000-000000000000}"/>
          </ac:spMkLst>
        </pc:spChg>
        <pc:spChg chg="add mod">
          <ac:chgData name="Curtis R. Devillers" userId="e13660d1-5c8f-4d58-b997-cf7d5f8eeb3c" providerId="ADAL" clId="{D2C0942A-24CE-4458-A294-2F5768347E44}" dt="2021-03-02T20:13:24.654" v="1293"/>
          <ac:spMkLst>
            <pc:docMk/>
            <pc:sldMk cId="4053783022" sldId="273"/>
            <ac:spMk id="4" creationId="{B7AAFE75-DEE6-480E-90CC-D3B6467C2CBD}"/>
          </ac:spMkLst>
        </pc:spChg>
        <pc:spChg chg="add mod">
          <ac:chgData name="Curtis R. Devillers" userId="e13660d1-5c8f-4d58-b997-cf7d5f8eeb3c" providerId="ADAL" clId="{D2C0942A-24CE-4458-A294-2F5768347E44}" dt="2021-03-03T14:53:05.175" v="2534" actId="14100"/>
          <ac:spMkLst>
            <pc:docMk/>
            <pc:sldMk cId="4053783022" sldId="273"/>
            <ac:spMk id="6" creationId="{E04846B4-0C97-451C-A996-990D426CD466}"/>
          </ac:spMkLst>
        </pc:spChg>
        <pc:spChg chg="add mod">
          <ac:chgData name="Curtis R. Devillers" userId="e13660d1-5c8f-4d58-b997-cf7d5f8eeb3c" providerId="ADAL" clId="{D2C0942A-24CE-4458-A294-2F5768347E44}" dt="2021-03-03T14:53:18.208" v="2536" actId="1076"/>
          <ac:spMkLst>
            <pc:docMk/>
            <pc:sldMk cId="4053783022" sldId="273"/>
            <ac:spMk id="8" creationId="{781EE636-82D9-4BB8-838A-C5B7E62018CD}"/>
          </ac:spMkLst>
        </pc:spChg>
        <pc:spChg chg="add mod">
          <ac:chgData name="Curtis R. Devillers" userId="e13660d1-5c8f-4d58-b997-cf7d5f8eeb3c" providerId="ADAL" clId="{D2C0942A-24CE-4458-A294-2F5768347E44}" dt="2021-03-03T14:53:12.204" v="2535" actId="1076"/>
          <ac:spMkLst>
            <pc:docMk/>
            <pc:sldMk cId="4053783022" sldId="273"/>
            <ac:spMk id="10" creationId="{AEEAB42E-3E5A-4835-BF25-5368969FF0E3}"/>
          </ac:spMkLst>
        </pc:spChg>
        <pc:spChg chg="add mod">
          <ac:chgData name="Curtis R. Devillers" userId="e13660d1-5c8f-4d58-b997-cf7d5f8eeb3c" providerId="ADAL" clId="{D2C0942A-24CE-4458-A294-2F5768347E44}" dt="2021-03-03T14:53:27.965" v="2537" actId="1076"/>
          <ac:spMkLst>
            <pc:docMk/>
            <pc:sldMk cId="4053783022" sldId="273"/>
            <ac:spMk id="12" creationId="{466E13EE-F868-49B1-B12B-973755DE908F}"/>
          </ac:spMkLst>
        </pc:spChg>
        <pc:spChg chg="add mod">
          <ac:chgData name="Curtis R. Devillers" userId="e13660d1-5c8f-4d58-b997-cf7d5f8eeb3c" providerId="ADAL" clId="{D2C0942A-24CE-4458-A294-2F5768347E44}" dt="2021-03-02T20:17:00.928" v="1349" actId="1076"/>
          <ac:spMkLst>
            <pc:docMk/>
            <pc:sldMk cId="4053783022" sldId="273"/>
            <ac:spMk id="14" creationId="{496C82B3-5831-4A30-9042-010E333AF084}"/>
          </ac:spMkLst>
        </pc:spChg>
      </pc:sldChg>
      <pc:sldChg chg="del">
        <pc:chgData name="Curtis R. Devillers" userId="e13660d1-5c8f-4d58-b997-cf7d5f8eeb3c" providerId="ADAL" clId="{D2C0942A-24CE-4458-A294-2F5768347E44}" dt="2021-03-01T19:10:31.925" v="647" actId="2696"/>
        <pc:sldMkLst>
          <pc:docMk/>
          <pc:sldMk cId="1130999173" sldId="274"/>
        </pc:sldMkLst>
      </pc:sldChg>
      <pc:sldChg chg="addSp modSp add mod modAnim">
        <pc:chgData name="Curtis R. Devillers" userId="e13660d1-5c8f-4d58-b997-cf7d5f8eeb3c" providerId="ADAL" clId="{D2C0942A-24CE-4458-A294-2F5768347E44}" dt="2021-03-03T14:54:00.351" v="2538"/>
        <pc:sldMkLst>
          <pc:docMk/>
          <pc:sldMk cId="2841487685" sldId="274"/>
        </pc:sldMkLst>
        <pc:spChg chg="mod">
          <ac:chgData name="Curtis R. Devillers" userId="e13660d1-5c8f-4d58-b997-cf7d5f8eeb3c" providerId="ADAL" clId="{D2C0942A-24CE-4458-A294-2F5768347E44}" dt="2021-03-02T20:25:30.538" v="1426" actId="1076"/>
          <ac:spMkLst>
            <pc:docMk/>
            <pc:sldMk cId="2841487685" sldId="274"/>
            <ac:spMk id="2" creationId="{00000000-0000-0000-0000-000000000000}"/>
          </ac:spMkLst>
        </pc:spChg>
        <pc:spChg chg="mod">
          <ac:chgData name="Curtis R. Devillers" userId="e13660d1-5c8f-4d58-b997-cf7d5f8eeb3c" providerId="ADAL" clId="{D2C0942A-24CE-4458-A294-2F5768347E44}" dt="2021-03-02T20:20:00.012" v="1367" actId="14100"/>
          <ac:spMkLst>
            <pc:docMk/>
            <pc:sldMk cId="2841487685" sldId="274"/>
            <ac:spMk id="3" creationId="{00000000-0000-0000-0000-000000000000}"/>
          </ac:spMkLst>
        </pc:spChg>
        <pc:spChg chg="add mod">
          <ac:chgData name="Curtis R. Devillers" userId="e13660d1-5c8f-4d58-b997-cf7d5f8eeb3c" providerId="ADAL" clId="{D2C0942A-24CE-4458-A294-2F5768347E44}" dt="2021-03-02T20:19:49.716" v="1364"/>
          <ac:spMkLst>
            <pc:docMk/>
            <pc:sldMk cId="2841487685" sldId="274"/>
            <ac:spMk id="6" creationId="{9DEE459C-A483-4B0A-9B2F-360602D3BEB5}"/>
          </ac:spMkLst>
        </pc:spChg>
        <pc:spChg chg="add mod">
          <ac:chgData name="Curtis R. Devillers" userId="e13660d1-5c8f-4d58-b997-cf7d5f8eeb3c" providerId="ADAL" clId="{D2C0942A-24CE-4458-A294-2F5768347E44}" dt="2021-03-02T20:24:09.510" v="1406" actId="1076"/>
          <ac:spMkLst>
            <pc:docMk/>
            <pc:sldMk cId="2841487685" sldId="274"/>
            <ac:spMk id="8" creationId="{E8D7754C-993E-41D5-B456-34D784072257}"/>
          </ac:spMkLst>
        </pc:spChg>
        <pc:spChg chg="mod">
          <ac:chgData name="Curtis R. Devillers" userId="e13660d1-5c8f-4d58-b997-cf7d5f8eeb3c" providerId="ADAL" clId="{D2C0942A-24CE-4458-A294-2F5768347E44}" dt="2021-03-02T20:20:06.603" v="1368" actId="1076"/>
          <ac:spMkLst>
            <pc:docMk/>
            <pc:sldMk cId="2841487685" sldId="274"/>
            <ac:spMk id="11" creationId="{00000000-0000-0000-0000-000000000000}"/>
          </ac:spMkLst>
        </pc:spChg>
        <pc:spChg chg="add mod">
          <ac:chgData name="Curtis R. Devillers" userId="e13660d1-5c8f-4d58-b997-cf7d5f8eeb3c" providerId="ADAL" clId="{D2C0942A-24CE-4458-A294-2F5768347E44}" dt="2021-03-02T20:24:49.219" v="1423" actId="1076"/>
          <ac:spMkLst>
            <pc:docMk/>
            <pc:sldMk cId="2841487685" sldId="274"/>
            <ac:spMk id="14" creationId="{912E2C93-1AC7-40EB-9F69-EC7E104EF00B}"/>
          </ac:spMkLst>
        </pc:spChg>
        <pc:picChg chg="mod">
          <ac:chgData name="Curtis R. Devillers" userId="e13660d1-5c8f-4d58-b997-cf7d5f8eeb3c" providerId="ADAL" clId="{D2C0942A-24CE-4458-A294-2F5768347E44}" dt="2021-03-02T20:20:10.725" v="1369" actId="14100"/>
          <ac:picMkLst>
            <pc:docMk/>
            <pc:sldMk cId="2841487685" sldId="274"/>
            <ac:picMk id="1026" creationId="{00000000-0000-0000-0000-000000000000}"/>
          </ac:picMkLst>
        </pc:picChg>
        <pc:cxnChg chg="add mod">
          <ac:chgData name="Curtis R. Devillers" userId="e13660d1-5c8f-4d58-b997-cf7d5f8eeb3c" providerId="ADAL" clId="{D2C0942A-24CE-4458-A294-2F5768347E44}" dt="2021-03-02T20:21:37.289" v="1378" actId="208"/>
          <ac:cxnSpMkLst>
            <pc:docMk/>
            <pc:sldMk cId="2841487685" sldId="274"/>
            <ac:cxnSpMk id="7" creationId="{38CA8C0C-9E42-4271-B49F-059DE4299E29}"/>
          </ac:cxnSpMkLst>
        </pc:cxnChg>
        <pc:cxnChg chg="add mod">
          <ac:chgData name="Curtis R. Devillers" userId="e13660d1-5c8f-4d58-b997-cf7d5f8eeb3c" providerId="ADAL" clId="{D2C0942A-24CE-4458-A294-2F5768347E44}" dt="2021-03-02T20:22:12.568" v="1381" actId="1582"/>
          <ac:cxnSpMkLst>
            <pc:docMk/>
            <pc:sldMk cId="2841487685" sldId="274"/>
            <ac:cxnSpMk id="10" creationId="{26848D9A-69C7-4A84-AC86-A3A12D17F1CB}"/>
          </ac:cxnSpMkLst>
        </pc:cxnChg>
      </pc:sldChg>
      <pc:sldChg chg="addSp modSp del mod modAnim">
        <pc:chgData name="Curtis R. Devillers" userId="e13660d1-5c8f-4d58-b997-cf7d5f8eeb3c" providerId="ADAL" clId="{D2C0942A-24CE-4458-A294-2F5768347E44}" dt="2021-03-02T21:42:10.234" v="2501"/>
        <pc:sldMkLst>
          <pc:docMk/>
          <pc:sldMk cId="3212787730" sldId="275"/>
        </pc:sldMkLst>
        <pc:spChg chg="mod">
          <ac:chgData name="Curtis R. Devillers" userId="e13660d1-5c8f-4d58-b997-cf7d5f8eeb3c" providerId="ADAL" clId="{D2C0942A-24CE-4458-A294-2F5768347E44}" dt="2021-03-02T20:53:33.676" v="1839" actId="1076"/>
          <ac:spMkLst>
            <pc:docMk/>
            <pc:sldMk cId="3212787730" sldId="275"/>
            <ac:spMk id="2" creationId="{00000000-0000-0000-0000-000000000000}"/>
          </ac:spMkLst>
        </pc:spChg>
        <pc:spChg chg="mod">
          <ac:chgData name="Curtis R. Devillers" userId="e13660d1-5c8f-4d58-b997-cf7d5f8eeb3c" providerId="ADAL" clId="{D2C0942A-24CE-4458-A294-2F5768347E44}" dt="2021-03-02T21:41:59.243" v="2497" actId="1076"/>
          <ac:spMkLst>
            <pc:docMk/>
            <pc:sldMk cId="3212787730" sldId="275"/>
            <ac:spMk id="3" creationId="{00000000-0000-0000-0000-000000000000}"/>
          </ac:spMkLst>
        </pc:spChg>
        <pc:spChg chg="add mod">
          <ac:chgData name="Curtis R. Devillers" userId="e13660d1-5c8f-4d58-b997-cf7d5f8eeb3c" providerId="ADAL" clId="{D2C0942A-24CE-4458-A294-2F5768347E44}" dt="2021-03-02T20:53:25.447" v="1837"/>
          <ac:spMkLst>
            <pc:docMk/>
            <pc:sldMk cId="3212787730" sldId="275"/>
            <ac:spMk id="8" creationId="{CB347C60-19AF-4D48-A6B2-29C97051E21F}"/>
          </ac:spMkLst>
        </pc:spChg>
        <pc:spChg chg="add mod">
          <ac:chgData name="Curtis R. Devillers" userId="e13660d1-5c8f-4d58-b997-cf7d5f8eeb3c" providerId="ADAL" clId="{D2C0942A-24CE-4458-A294-2F5768347E44}" dt="2021-03-02T20:54:31.553" v="1854" actId="1076"/>
          <ac:spMkLst>
            <pc:docMk/>
            <pc:sldMk cId="3212787730" sldId="275"/>
            <ac:spMk id="9" creationId="{B27BCBEA-C759-4D9E-87AD-EEFDBBBBA6DF}"/>
          </ac:spMkLst>
        </pc:spChg>
        <pc:spChg chg="add mod">
          <ac:chgData name="Curtis R. Devillers" userId="e13660d1-5c8f-4d58-b997-cf7d5f8eeb3c" providerId="ADAL" clId="{D2C0942A-24CE-4458-A294-2F5768347E44}" dt="2021-03-02T21:40:55.018" v="2422" actId="1076"/>
          <ac:spMkLst>
            <pc:docMk/>
            <pc:sldMk cId="3212787730" sldId="275"/>
            <ac:spMk id="11" creationId="{BCE11232-07B3-4813-8CBA-5957525EEE63}"/>
          </ac:spMkLst>
        </pc:spChg>
        <pc:spChg chg="add mod">
          <ac:chgData name="Curtis R. Devillers" userId="e13660d1-5c8f-4d58-b997-cf7d5f8eeb3c" providerId="ADAL" clId="{D2C0942A-24CE-4458-A294-2F5768347E44}" dt="2021-03-02T21:42:04.970" v="2499" actId="1076"/>
          <ac:spMkLst>
            <pc:docMk/>
            <pc:sldMk cId="3212787730" sldId="275"/>
            <ac:spMk id="13" creationId="{1AC8DA78-8490-44FC-957F-9DB7F9AFECB1}"/>
          </ac:spMkLst>
        </pc:spChg>
        <pc:spChg chg="add mod">
          <ac:chgData name="Curtis R. Devillers" userId="e13660d1-5c8f-4d58-b997-cf7d5f8eeb3c" providerId="ADAL" clId="{D2C0942A-24CE-4458-A294-2F5768347E44}" dt="2021-03-02T21:42:02.302" v="2498" actId="1076"/>
          <ac:spMkLst>
            <pc:docMk/>
            <pc:sldMk cId="3212787730" sldId="275"/>
            <ac:spMk id="14" creationId="{736D285F-20C3-4D35-9CAB-1E1AAC939DA2}"/>
          </ac:spMkLst>
        </pc:spChg>
        <pc:picChg chg="mod">
          <ac:chgData name="Curtis R. Devillers" userId="e13660d1-5c8f-4d58-b997-cf7d5f8eeb3c" providerId="ADAL" clId="{D2C0942A-24CE-4458-A294-2F5768347E44}" dt="2021-03-02T20:53:56.045" v="1845" actId="1076"/>
          <ac:picMkLst>
            <pc:docMk/>
            <pc:sldMk cId="3212787730" sldId="275"/>
            <ac:picMk id="2050" creationId="{00000000-0000-0000-0000-000000000000}"/>
          </ac:picMkLst>
        </pc:picChg>
        <pc:picChg chg="mod">
          <ac:chgData name="Curtis R. Devillers" userId="e13660d1-5c8f-4d58-b997-cf7d5f8eeb3c" providerId="ADAL" clId="{D2C0942A-24CE-4458-A294-2F5768347E44}" dt="2021-03-02T20:53:44.864" v="1842" actId="1076"/>
          <ac:picMkLst>
            <pc:docMk/>
            <pc:sldMk cId="3212787730" sldId="275"/>
            <ac:picMk id="11266" creationId="{00000000-0000-0000-0000-000000000000}"/>
          </ac:picMkLst>
        </pc:picChg>
      </pc:sldChg>
      <pc:sldChg chg="addSp modSp del mod">
        <pc:chgData name="Curtis R. Devillers" userId="e13660d1-5c8f-4d58-b997-cf7d5f8eeb3c" providerId="ADAL" clId="{D2C0942A-24CE-4458-A294-2F5768347E44}" dt="2021-03-02T20:58:02.602" v="1898" actId="1076"/>
        <pc:sldMkLst>
          <pc:docMk/>
          <pc:sldMk cId="381926727" sldId="276"/>
        </pc:sldMkLst>
        <pc:spChg chg="mod">
          <ac:chgData name="Curtis R. Devillers" userId="e13660d1-5c8f-4d58-b997-cf7d5f8eeb3c" providerId="ADAL" clId="{D2C0942A-24CE-4458-A294-2F5768347E44}" dt="2021-03-02T20:57:10.802" v="1888" actId="1076"/>
          <ac:spMkLst>
            <pc:docMk/>
            <pc:sldMk cId="381926727" sldId="276"/>
            <ac:spMk id="2" creationId="{00000000-0000-0000-0000-000000000000}"/>
          </ac:spMkLst>
        </pc:spChg>
        <pc:spChg chg="mod">
          <ac:chgData name="Curtis R. Devillers" userId="e13660d1-5c8f-4d58-b997-cf7d5f8eeb3c" providerId="ADAL" clId="{D2C0942A-24CE-4458-A294-2F5768347E44}" dt="2021-03-02T20:57:37.848" v="1893" actId="1076"/>
          <ac:spMkLst>
            <pc:docMk/>
            <pc:sldMk cId="381926727" sldId="276"/>
            <ac:spMk id="3" creationId="{00000000-0000-0000-0000-000000000000}"/>
          </ac:spMkLst>
        </pc:spChg>
        <pc:spChg chg="add mod">
          <ac:chgData name="Curtis R. Devillers" userId="e13660d1-5c8f-4d58-b997-cf7d5f8eeb3c" providerId="ADAL" clId="{D2C0942A-24CE-4458-A294-2F5768347E44}" dt="2021-03-02T20:57:02.652" v="1886"/>
          <ac:spMkLst>
            <pc:docMk/>
            <pc:sldMk cId="381926727" sldId="276"/>
            <ac:spMk id="5" creationId="{6BBB844C-6508-49AE-BB12-1D8A1B7C2BCD}"/>
          </ac:spMkLst>
        </pc:spChg>
        <pc:spChg chg="mod">
          <ac:chgData name="Curtis R. Devillers" userId="e13660d1-5c8f-4d58-b997-cf7d5f8eeb3c" providerId="ADAL" clId="{D2C0942A-24CE-4458-A294-2F5768347E44}" dt="2021-03-02T20:58:02.602" v="1898" actId="1076"/>
          <ac:spMkLst>
            <pc:docMk/>
            <pc:sldMk cId="381926727" sldId="276"/>
            <ac:spMk id="7" creationId="{00000000-0000-0000-0000-000000000000}"/>
          </ac:spMkLst>
        </pc:spChg>
      </pc:sldChg>
      <pc:sldChg chg="addSp modSp del mod">
        <pc:chgData name="Curtis R. Devillers" userId="e13660d1-5c8f-4d58-b997-cf7d5f8eeb3c" providerId="ADAL" clId="{D2C0942A-24CE-4458-A294-2F5768347E44}" dt="2021-03-02T20:59:35.091" v="1907" actId="1076"/>
        <pc:sldMkLst>
          <pc:docMk/>
          <pc:sldMk cId="1584469668" sldId="277"/>
        </pc:sldMkLst>
        <pc:spChg chg="mod">
          <ac:chgData name="Curtis R. Devillers" userId="e13660d1-5c8f-4d58-b997-cf7d5f8eeb3c" providerId="ADAL" clId="{D2C0942A-24CE-4458-A294-2F5768347E44}" dt="2021-03-02T20:58:50.188" v="1899" actId="14100"/>
          <ac:spMkLst>
            <pc:docMk/>
            <pc:sldMk cId="1584469668" sldId="277"/>
            <ac:spMk id="2" creationId="{00000000-0000-0000-0000-000000000000}"/>
          </ac:spMkLst>
        </pc:spChg>
        <pc:spChg chg="mod">
          <ac:chgData name="Curtis R. Devillers" userId="e13660d1-5c8f-4d58-b997-cf7d5f8eeb3c" providerId="ADAL" clId="{D2C0942A-24CE-4458-A294-2F5768347E44}" dt="2021-03-02T20:59:17.869" v="1905" actId="1076"/>
          <ac:spMkLst>
            <pc:docMk/>
            <pc:sldMk cId="1584469668" sldId="277"/>
            <ac:spMk id="3" creationId="{00000000-0000-0000-0000-000000000000}"/>
          </ac:spMkLst>
        </pc:spChg>
        <pc:spChg chg="add mod">
          <ac:chgData name="Curtis R. Devillers" userId="e13660d1-5c8f-4d58-b997-cf7d5f8eeb3c" providerId="ADAL" clId="{D2C0942A-24CE-4458-A294-2F5768347E44}" dt="2021-03-02T20:58:59.398" v="1900"/>
          <ac:spMkLst>
            <pc:docMk/>
            <pc:sldMk cId="1584469668" sldId="277"/>
            <ac:spMk id="5" creationId="{8A39656C-7AF5-47CB-A53E-9078643C5CE3}"/>
          </ac:spMkLst>
        </pc:spChg>
        <pc:spChg chg="mod">
          <ac:chgData name="Curtis R. Devillers" userId="e13660d1-5c8f-4d58-b997-cf7d5f8eeb3c" providerId="ADAL" clId="{D2C0942A-24CE-4458-A294-2F5768347E44}" dt="2021-03-02T20:59:35.091" v="1907" actId="1076"/>
          <ac:spMkLst>
            <pc:docMk/>
            <pc:sldMk cId="1584469668" sldId="277"/>
            <ac:spMk id="7" creationId="{00000000-0000-0000-0000-000000000000}"/>
          </ac:spMkLst>
        </pc:spChg>
      </pc:sldChg>
      <pc:sldChg chg="addSp modSp del mod modAnim">
        <pc:chgData name="Curtis R. Devillers" userId="e13660d1-5c8f-4d58-b997-cf7d5f8eeb3c" providerId="ADAL" clId="{D2C0942A-24CE-4458-A294-2F5768347E44}" dt="2021-03-02T21:01:14.035" v="1922" actId="1076"/>
        <pc:sldMkLst>
          <pc:docMk/>
          <pc:sldMk cId="2636204479" sldId="278"/>
        </pc:sldMkLst>
        <pc:spChg chg="mod">
          <ac:chgData name="Curtis R. Devillers" userId="e13660d1-5c8f-4d58-b997-cf7d5f8eeb3c" providerId="ADAL" clId="{D2C0942A-24CE-4458-A294-2F5768347E44}" dt="2021-03-02T20:59:58.965" v="1908" actId="14100"/>
          <ac:spMkLst>
            <pc:docMk/>
            <pc:sldMk cId="2636204479" sldId="278"/>
            <ac:spMk id="2" creationId="{00000000-0000-0000-0000-000000000000}"/>
          </ac:spMkLst>
        </pc:spChg>
        <pc:spChg chg="mod">
          <ac:chgData name="Curtis R. Devillers" userId="e13660d1-5c8f-4d58-b997-cf7d5f8eeb3c" providerId="ADAL" clId="{D2C0942A-24CE-4458-A294-2F5768347E44}" dt="2021-03-02T21:00:28.992" v="1916" actId="1076"/>
          <ac:spMkLst>
            <pc:docMk/>
            <pc:sldMk cId="2636204479" sldId="278"/>
            <ac:spMk id="3" creationId="{00000000-0000-0000-0000-000000000000}"/>
          </ac:spMkLst>
        </pc:spChg>
        <pc:spChg chg="add mod">
          <ac:chgData name="Curtis R. Devillers" userId="e13660d1-5c8f-4d58-b997-cf7d5f8eeb3c" providerId="ADAL" clId="{D2C0942A-24CE-4458-A294-2F5768347E44}" dt="2021-03-02T21:00:08.952" v="1909"/>
          <ac:spMkLst>
            <pc:docMk/>
            <pc:sldMk cId="2636204479" sldId="278"/>
            <ac:spMk id="6" creationId="{7D63EF00-81D4-409F-8195-F0AC6C56CE0E}"/>
          </ac:spMkLst>
        </pc:spChg>
        <pc:spChg chg="mod">
          <ac:chgData name="Curtis R. Devillers" userId="e13660d1-5c8f-4d58-b997-cf7d5f8eeb3c" providerId="ADAL" clId="{D2C0942A-24CE-4458-A294-2F5768347E44}" dt="2021-03-02T21:01:14.035" v="1922" actId="1076"/>
          <ac:spMkLst>
            <pc:docMk/>
            <pc:sldMk cId="2636204479" sldId="278"/>
            <ac:spMk id="8" creationId="{00000000-0000-0000-0000-000000000000}"/>
          </ac:spMkLst>
        </pc:spChg>
      </pc:sldChg>
      <pc:sldChg chg="addSp modSp del mod modAnim">
        <pc:chgData name="Curtis R. Devillers" userId="e13660d1-5c8f-4d58-b997-cf7d5f8eeb3c" providerId="ADAL" clId="{D2C0942A-24CE-4458-A294-2F5768347E44}" dt="2021-03-03T14:54:41.781" v="2539"/>
        <pc:sldMkLst>
          <pc:docMk/>
          <pc:sldMk cId="1289784832" sldId="279"/>
        </pc:sldMkLst>
        <pc:spChg chg="mod">
          <ac:chgData name="Curtis R. Devillers" userId="e13660d1-5c8f-4d58-b997-cf7d5f8eeb3c" providerId="ADAL" clId="{D2C0942A-24CE-4458-A294-2F5768347E44}" dt="2021-03-02T20:25:25.133" v="1425" actId="1076"/>
          <ac:spMkLst>
            <pc:docMk/>
            <pc:sldMk cId="1289784832" sldId="279"/>
            <ac:spMk id="2" creationId="{00000000-0000-0000-0000-000000000000}"/>
          </ac:spMkLst>
        </pc:spChg>
        <pc:spChg chg="add mod">
          <ac:chgData name="Curtis R. Devillers" userId="e13660d1-5c8f-4d58-b997-cf7d5f8eeb3c" providerId="ADAL" clId="{D2C0942A-24CE-4458-A294-2F5768347E44}" dt="2021-03-02T20:25:19.766" v="1424"/>
          <ac:spMkLst>
            <pc:docMk/>
            <pc:sldMk cId="1289784832" sldId="279"/>
            <ac:spMk id="6" creationId="{8D4F34AB-2BB1-4CB6-9E5A-96811F0EBF77}"/>
          </ac:spMkLst>
        </pc:spChg>
        <pc:spChg chg="mod">
          <ac:chgData name="Curtis R. Devillers" userId="e13660d1-5c8f-4d58-b997-cf7d5f8eeb3c" providerId="ADAL" clId="{D2C0942A-24CE-4458-A294-2F5768347E44}" dt="2021-03-02T20:25:35.913" v="1427" actId="1076"/>
          <ac:spMkLst>
            <pc:docMk/>
            <pc:sldMk cId="1289784832" sldId="279"/>
            <ac:spMk id="8" creationId="{00000000-0000-0000-0000-000000000000}"/>
          </ac:spMkLst>
        </pc:spChg>
        <pc:spChg chg="add mod">
          <ac:chgData name="Curtis R. Devillers" userId="e13660d1-5c8f-4d58-b997-cf7d5f8eeb3c" providerId="ADAL" clId="{D2C0942A-24CE-4458-A294-2F5768347E44}" dt="2021-03-02T20:27:09.476" v="1467" actId="403"/>
          <ac:spMkLst>
            <pc:docMk/>
            <pc:sldMk cId="1289784832" sldId="279"/>
            <ac:spMk id="9" creationId="{709963C1-E5F0-4693-86DC-77230A24718E}"/>
          </ac:spMkLst>
        </pc:spChg>
        <pc:spChg chg="add mod">
          <ac:chgData name="Curtis R. Devillers" userId="e13660d1-5c8f-4d58-b997-cf7d5f8eeb3c" providerId="ADAL" clId="{D2C0942A-24CE-4458-A294-2F5768347E44}" dt="2021-03-02T20:27:03.333" v="1465" actId="403"/>
          <ac:spMkLst>
            <pc:docMk/>
            <pc:sldMk cId="1289784832" sldId="279"/>
            <ac:spMk id="10" creationId="{CA819A43-ED89-43D6-9F78-BA5353956E7B}"/>
          </ac:spMkLst>
        </pc:spChg>
        <pc:spChg chg="mod">
          <ac:chgData name="Curtis R. Devillers" userId="e13660d1-5c8f-4d58-b997-cf7d5f8eeb3c" providerId="ADAL" clId="{D2C0942A-24CE-4458-A294-2F5768347E44}" dt="2021-03-02T20:27:59.757" v="1471" actId="1076"/>
          <ac:spMkLst>
            <pc:docMk/>
            <pc:sldMk cId="1289784832" sldId="279"/>
            <ac:spMk id="11" creationId="{00000000-0000-0000-0000-000000000000}"/>
          </ac:spMkLst>
        </pc:spChg>
        <pc:picChg chg="mod">
          <ac:chgData name="Curtis R. Devillers" userId="e13660d1-5c8f-4d58-b997-cf7d5f8eeb3c" providerId="ADAL" clId="{D2C0942A-24CE-4458-A294-2F5768347E44}" dt="2021-03-02T20:28:06.411" v="1472" actId="1076"/>
          <ac:picMkLst>
            <pc:docMk/>
            <pc:sldMk cId="1289784832" sldId="279"/>
            <ac:picMk id="7" creationId="{00000000-0000-0000-0000-000000000000}"/>
          </ac:picMkLst>
        </pc:picChg>
        <pc:cxnChg chg="add mod">
          <ac:chgData name="Curtis R. Devillers" userId="e13660d1-5c8f-4d58-b997-cf7d5f8eeb3c" providerId="ADAL" clId="{D2C0942A-24CE-4458-A294-2F5768347E44}" dt="2021-03-02T20:27:41.467" v="1470" actId="1582"/>
          <ac:cxnSpMkLst>
            <pc:docMk/>
            <pc:sldMk cId="1289784832" sldId="279"/>
            <ac:cxnSpMk id="12" creationId="{78236FF0-F077-4F82-BBBF-9DFE0E043D25}"/>
          </ac:cxnSpMkLst>
        </pc:cxnChg>
      </pc:sldChg>
      <pc:sldChg chg="addSp modSp del mod modAnim">
        <pc:chgData name="Curtis R. Devillers" userId="e13660d1-5c8f-4d58-b997-cf7d5f8eeb3c" providerId="ADAL" clId="{D2C0942A-24CE-4458-A294-2F5768347E44}" dt="2021-03-02T20:37:11.495" v="1593"/>
        <pc:sldMkLst>
          <pc:docMk/>
          <pc:sldMk cId="1315670734" sldId="280"/>
        </pc:sldMkLst>
        <pc:spChg chg="mod">
          <ac:chgData name="Curtis R. Devillers" userId="e13660d1-5c8f-4d58-b997-cf7d5f8eeb3c" providerId="ADAL" clId="{D2C0942A-24CE-4458-A294-2F5768347E44}" dt="2021-03-02T20:29:10.580" v="1485" actId="1076"/>
          <ac:spMkLst>
            <pc:docMk/>
            <pc:sldMk cId="1315670734" sldId="280"/>
            <ac:spMk id="2" creationId="{00000000-0000-0000-0000-000000000000}"/>
          </ac:spMkLst>
        </pc:spChg>
        <pc:spChg chg="add mod">
          <ac:chgData name="Curtis R. Devillers" userId="e13660d1-5c8f-4d58-b997-cf7d5f8eeb3c" providerId="ADAL" clId="{D2C0942A-24CE-4458-A294-2F5768347E44}" dt="2021-03-02T20:29:04.836" v="1484"/>
          <ac:spMkLst>
            <pc:docMk/>
            <pc:sldMk cId="1315670734" sldId="280"/>
            <ac:spMk id="6" creationId="{A19EE7FB-537B-4F51-BEEA-ABE7DA3CDFA7}"/>
          </ac:spMkLst>
        </pc:spChg>
        <pc:spChg chg="mod">
          <ac:chgData name="Curtis R. Devillers" userId="e13660d1-5c8f-4d58-b997-cf7d5f8eeb3c" providerId="ADAL" clId="{D2C0942A-24CE-4458-A294-2F5768347E44}" dt="2021-03-02T20:29:30.031" v="1490" actId="1076"/>
          <ac:spMkLst>
            <pc:docMk/>
            <pc:sldMk cId="1315670734" sldId="280"/>
            <ac:spMk id="8" creationId="{00000000-0000-0000-0000-000000000000}"/>
          </ac:spMkLst>
        </pc:spChg>
        <pc:spChg chg="add mod">
          <ac:chgData name="Curtis R. Devillers" userId="e13660d1-5c8f-4d58-b997-cf7d5f8eeb3c" providerId="ADAL" clId="{D2C0942A-24CE-4458-A294-2F5768347E44}" dt="2021-03-02T20:31:43.634" v="1517" actId="14100"/>
          <ac:spMkLst>
            <pc:docMk/>
            <pc:sldMk cId="1315670734" sldId="280"/>
            <ac:spMk id="9" creationId="{9F8D4A7F-ADB1-41A2-B72C-07A4159B8D45}"/>
          </ac:spMkLst>
        </pc:spChg>
        <pc:spChg chg="mod">
          <ac:chgData name="Curtis R. Devillers" userId="e13660d1-5c8f-4d58-b997-cf7d5f8eeb3c" providerId="ADAL" clId="{D2C0942A-24CE-4458-A294-2F5768347E44}" dt="2021-03-02T20:29:15.819" v="1486" actId="1076"/>
          <ac:spMkLst>
            <pc:docMk/>
            <pc:sldMk cId="1315670734" sldId="280"/>
            <ac:spMk id="11" creationId="{00000000-0000-0000-0000-000000000000}"/>
          </ac:spMkLst>
        </pc:spChg>
        <pc:spChg chg="add mod">
          <ac:chgData name="Curtis R. Devillers" userId="e13660d1-5c8f-4d58-b997-cf7d5f8eeb3c" providerId="ADAL" clId="{D2C0942A-24CE-4458-A294-2F5768347E44}" dt="2021-03-02T20:36:37.908" v="1592" actId="1076"/>
          <ac:spMkLst>
            <pc:docMk/>
            <pc:sldMk cId="1315670734" sldId="280"/>
            <ac:spMk id="16" creationId="{1EB16302-E6FE-42E6-BECC-37070590CF22}"/>
          </ac:spMkLst>
        </pc:spChg>
        <pc:picChg chg="mod">
          <ac:chgData name="Curtis R. Devillers" userId="e13660d1-5c8f-4d58-b997-cf7d5f8eeb3c" providerId="ADAL" clId="{D2C0942A-24CE-4458-A294-2F5768347E44}" dt="2021-03-02T20:29:25.842" v="1489" actId="1076"/>
          <ac:picMkLst>
            <pc:docMk/>
            <pc:sldMk cId="1315670734" sldId="280"/>
            <ac:picMk id="1027" creationId="{00000000-0000-0000-0000-000000000000}"/>
          </ac:picMkLst>
        </pc:picChg>
        <pc:cxnChg chg="add mod">
          <ac:chgData name="Curtis R. Devillers" userId="e13660d1-5c8f-4d58-b997-cf7d5f8eeb3c" providerId="ADAL" clId="{D2C0942A-24CE-4458-A294-2F5768347E44}" dt="2021-03-02T20:32:06.330" v="1520" actId="1582"/>
          <ac:cxnSpMkLst>
            <pc:docMk/>
            <pc:sldMk cId="1315670734" sldId="280"/>
            <ac:cxnSpMk id="5" creationId="{499F14F3-8517-493E-834B-70522A8C632F}"/>
          </ac:cxnSpMkLst>
        </pc:cxnChg>
        <pc:cxnChg chg="add mod">
          <ac:chgData name="Curtis R. Devillers" userId="e13660d1-5c8f-4d58-b997-cf7d5f8eeb3c" providerId="ADAL" clId="{D2C0942A-24CE-4458-A294-2F5768347E44}" dt="2021-03-02T20:32:32.778" v="1523" actId="1582"/>
          <ac:cxnSpMkLst>
            <pc:docMk/>
            <pc:sldMk cId="1315670734" sldId="280"/>
            <ac:cxnSpMk id="10" creationId="{86D6EBBB-2F8E-4957-89F8-CB63E1C75E84}"/>
          </ac:cxnSpMkLst>
        </pc:cxnChg>
        <pc:cxnChg chg="add mod">
          <ac:chgData name="Curtis R. Devillers" userId="e13660d1-5c8f-4d58-b997-cf7d5f8eeb3c" providerId="ADAL" clId="{D2C0942A-24CE-4458-A294-2F5768347E44}" dt="2021-03-02T20:32:54.637" v="1526" actId="1582"/>
          <ac:cxnSpMkLst>
            <pc:docMk/>
            <pc:sldMk cId="1315670734" sldId="280"/>
            <ac:cxnSpMk id="13" creationId="{E9EA6474-E11E-4CB7-90B7-7294BED78442}"/>
          </ac:cxnSpMkLst>
        </pc:cxnChg>
      </pc:sldChg>
      <pc:sldChg chg="addSp delSp modSp mod modAnim">
        <pc:chgData name="Curtis R. Devillers" userId="e13660d1-5c8f-4d58-b997-cf7d5f8eeb3c" providerId="ADAL" clId="{D2C0942A-24CE-4458-A294-2F5768347E44}" dt="2021-03-02T20:43:07.013" v="1691"/>
        <pc:sldMkLst>
          <pc:docMk/>
          <pc:sldMk cId="1130999173" sldId="281"/>
        </pc:sldMkLst>
        <pc:spChg chg="mod">
          <ac:chgData name="Curtis R. Devillers" userId="e13660d1-5c8f-4d58-b997-cf7d5f8eeb3c" providerId="ADAL" clId="{D2C0942A-24CE-4458-A294-2F5768347E44}" dt="2021-03-02T20:37:47.128" v="1595" actId="1076"/>
          <ac:spMkLst>
            <pc:docMk/>
            <pc:sldMk cId="1130999173" sldId="281"/>
            <ac:spMk id="6" creationId="{00000000-0000-0000-0000-000000000000}"/>
          </ac:spMkLst>
        </pc:spChg>
        <pc:spChg chg="add mod">
          <ac:chgData name="Curtis R. Devillers" userId="e13660d1-5c8f-4d58-b997-cf7d5f8eeb3c" providerId="ADAL" clId="{D2C0942A-24CE-4458-A294-2F5768347E44}" dt="2021-03-02T20:37:43.158" v="1594"/>
          <ac:spMkLst>
            <pc:docMk/>
            <pc:sldMk cId="1130999173" sldId="281"/>
            <ac:spMk id="7" creationId="{11067AB0-66DC-4112-BDE1-6F493AE55E93}"/>
          </ac:spMkLst>
        </pc:spChg>
        <pc:spChg chg="mod">
          <ac:chgData name="Curtis R. Devillers" userId="e13660d1-5c8f-4d58-b997-cf7d5f8eeb3c" providerId="ADAL" clId="{D2C0942A-24CE-4458-A294-2F5768347E44}" dt="2021-03-02T20:37:57.433" v="1597" actId="1076"/>
          <ac:spMkLst>
            <pc:docMk/>
            <pc:sldMk cId="1130999173" sldId="281"/>
            <ac:spMk id="9" creationId="{00000000-0000-0000-0000-000000000000}"/>
          </ac:spMkLst>
        </pc:spChg>
        <pc:spChg chg="mod">
          <ac:chgData name="Curtis R. Devillers" userId="e13660d1-5c8f-4d58-b997-cf7d5f8eeb3c" providerId="ADAL" clId="{D2C0942A-24CE-4458-A294-2F5768347E44}" dt="2021-03-02T20:37:52.235" v="1596" actId="1076"/>
          <ac:spMkLst>
            <pc:docMk/>
            <pc:sldMk cId="1130999173" sldId="281"/>
            <ac:spMk id="10" creationId="{00000000-0000-0000-0000-000000000000}"/>
          </ac:spMkLst>
        </pc:spChg>
        <pc:spChg chg="add mod">
          <ac:chgData name="Curtis R. Devillers" userId="e13660d1-5c8f-4d58-b997-cf7d5f8eeb3c" providerId="ADAL" clId="{D2C0942A-24CE-4458-A294-2F5768347E44}" dt="2021-03-02T20:40:13.439" v="1646" actId="1076"/>
          <ac:spMkLst>
            <pc:docMk/>
            <pc:sldMk cId="1130999173" sldId="281"/>
            <ac:spMk id="11" creationId="{E4550487-FE0C-42A5-BB3C-016EFDFACC15}"/>
          </ac:spMkLst>
        </pc:spChg>
        <pc:spChg chg="add mod">
          <ac:chgData name="Curtis R. Devillers" userId="e13660d1-5c8f-4d58-b997-cf7d5f8eeb3c" providerId="ADAL" clId="{D2C0942A-24CE-4458-A294-2F5768347E44}" dt="2021-03-02T20:41:02.357" v="1663" actId="6549"/>
          <ac:spMkLst>
            <pc:docMk/>
            <pc:sldMk cId="1130999173" sldId="281"/>
            <ac:spMk id="13" creationId="{A5C4460A-9B91-4108-B4E8-B9087C552BD1}"/>
          </ac:spMkLst>
        </pc:spChg>
        <pc:picChg chg="add del mod">
          <ac:chgData name="Curtis R. Devillers" userId="e13660d1-5c8f-4d58-b997-cf7d5f8eeb3c" providerId="ADAL" clId="{D2C0942A-24CE-4458-A294-2F5768347E44}" dt="2021-03-02T20:38:57.605" v="1605" actId="21"/>
          <ac:picMkLst>
            <pc:docMk/>
            <pc:sldMk cId="1130999173" sldId="281"/>
            <ac:picMk id="8" creationId="{236AAEE4-250E-413C-ADD1-A70A9D316DBC}"/>
          </ac:picMkLst>
        </pc:picChg>
        <pc:picChg chg="mod">
          <ac:chgData name="Curtis R. Devillers" userId="e13660d1-5c8f-4d58-b997-cf7d5f8eeb3c" providerId="ADAL" clId="{D2C0942A-24CE-4458-A294-2F5768347E44}" dt="2021-03-02T20:38:13.998" v="1601" actId="14100"/>
          <ac:picMkLst>
            <pc:docMk/>
            <pc:sldMk cId="1130999173" sldId="281"/>
            <ac:picMk id="12" creationId="{00000000-0000-0000-0000-000000000000}"/>
          </ac:picMkLst>
        </pc:picChg>
        <pc:cxnChg chg="add mod">
          <ac:chgData name="Curtis R. Devillers" userId="e13660d1-5c8f-4d58-b997-cf7d5f8eeb3c" providerId="ADAL" clId="{D2C0942A-24CE-4458-A294-2F5768347E44}" dt="2021-03-02T20:41:48.434" v="1666" actId="1582"/>
          <ac:cxnSpMkLst>
            <pc:docMk/>
            <pc:sldMk cId="1130999173" sldId="281"/>
            <ac:cxnSpMk id="5" creationId="{8B85291A-57F1-488C-9544-26AD2F3B7993}"/>
          </ac:cxnSpMkLst>
        </pc:cxnChg>
        <pc:cxnChg chg="add mod">
          <ac:chgData name="Curtis R. Devillers" userId="e13660d1-5c8f-4d58-b997-cf7d5f8eeb3c" providerId="ADAL" clId="{D2C0942A-24CE-4458-A294-2F5768347E44}" dt="2021-03-02T20:42:14.714" v="1669" actId="1582"/>
          <ac:cxnSpMkLst>
            <pc:docMk/>
            <pc:sldMk cId="1130999173" sldId="281"/>
            <ac:cxnSpMk id="15" creationId="{072130B0-F86E-466A-80F7-EF0952F59D98}"/>
          </ac:cxnSpMkLst>
        </pc:cxnChg>
      </pc:sldChg>
      <pc:sldChg chg="del">
        <pc:chgData name="Curtis R. Devillers" userId="e13660d1-5c8f-4d58-b997-cf7d5f8eeb3c" providerId="ADAL" clId="{D2C0942A-24CE-4458-A294-2F5768347E44}" dt="2021-03-01T19:10:47.388" v="648" actId="2696"/>
        <pc:sldMkLst>
          <pc:docMk/>
          <pc:sldMk cId="1724042267" sldId="281"/>
        </pc:sldMkLst>
      </pc:sldChg>
      <pc:sldChg chg="addSp modSp mod modAnim">
        <pc:chgData name="Curtis R. Devillers" userId="e13660d1-5c8f-4d58-b997-cf7d5f8eeb3c" providerId="ADAL" clId="{D2C0942A-24CE-4458-A294-2F5768347E44}" dt="2021-03-02T20:52:34.617" v="1836"/>
        <pc:sldMkLst>
          <pc:docMk/>
          <pc:sldMk cId="1724042267" sldId="282"/>
        </pc:sldMkLst>
        <pc:spChg chg="mod">
          <ac:chgData name="Curtis R. Devillers" userId="e13660d1-5c8f-4d58-b997-cf7d5f8eeb3c" providerId="ADAL" clId="{D2C0942A-24CE-4458-A294-2F5768347E44}" dt="2021-03-02T20:44:11.544" v="1693" actId="1076"/>
          <ac:spMkLst>
            <pc:docMk/>
            <pc:sldMk cId="1724042267" sldId="282"/>
            <ac:spMk id="6" creationId="{00000000-0000-0000-0000-000000000000}"/>
          </ac:spMkLst>
        </pc:spChg>
        <pc:spChg chg="mod">
          <ac:chgData name="Curtis R. Devillers" userId="e13660d1-5c8f-4d58-b997-cf7d5f8eeb3c" providerId="ADAL" clId="{D2C0942A-24CE-4458-A294-2F5768347E44}" dt="2021-03-02T20:46:27.714" v="1747" actId="14100"/>
          <ac:spMkLst>
            <pc:docMk/>
            <pc:sldMk cId="1724042267" sldId="282"/>
            <ac:spMk id="7" creationId="{00000000-0000-0000-0000-000000000000}"/>
          </ac:spMkLst>
        </pc:spChg>
        <pc:spChg chg="add mod">
          <ac:chgData name="Curtis R. Devillers" userId="e13660d1-5c8f-4d58-b997-cf7d5f8eeb3c" providerId="ADAL" clId="{D2C0942A-24CE-4458-A294-2F5768347E44}" dt="2021-03-02T20:44:07.274" v="1692"/>
          <ac:spMkLst>
            <pc:docMk/>
            <pc:sldMk cId="1724042267" sldId="282"/>
            <ac:spMk id="8" creationId="{CFFFDA19-31AE-48B4-82D7-7F088BFA0C86}"/>
          </ac:spMkLst>
        </pc:spChg>
        <pc:spChg chg="mod">
          <ac:chgData name="Curtis R. Devillers" userId="e13660d1-5c8f-4d58-b997-cf7d5f8eeb3c" providerId="ADAL" clId="{D2C0942A-24CE-4458-A294-2F5768347E44}" dt="2021-03-02T20:44:20.237" v="1695" actId="1076"/>
          <ac:spMkLst>
            <pc:docMk/>
            <pc:sldMk cId="1724042267" sldId="282"/>
            <ac:spMk id="9" creationId="{00000000-0000-0000-0000-000000000000}"/>
          </ac:spMkLst>
        </pc:spChg>
        <pc:spChg chg="add mod">
          <ac:chgData name="Curtis R. Devillers" userId="e13660d1-5c8f-4d58-b997-cf7d5f8eeb3c" providerId="ADAL" clId="{D2C0942A-24CE-4458-A294-2F5768347E44}" dt="2021-03-02T20:46:31.170" v="1748" actId="1076"/>
          <ac:spMkLst>
            <pc:docMk/>
            <pc:sldMk cId="1724042267" sldId="282"/>
            <ac:spMk id="10" creationId="{577D872D-DA4C-41E5-BCE2-8E9EDA15A6F0}"/>
          </ac:spMkLst>
        </pc:spChg>
        <pc:spChg chg="add mod">
          <ac:chgData name="Curtis R. Devillers" userId="e13660d1-5c8f-4d58-b997-cf7d5f8eeb3c" providerId="ADAL" clId="{D2C0942A-24CE-4458-A294-2F5768347E44}" dt="2021-03-02T20:46:41.465" v="1749" actId="1076"/>
          <ac:spMkLst>
            <pc:docMk/>
            <pc:sldMk cId="1724042267" sldId="282"/>
            <ac:spMk id="12" creationId="{02B43844-385F-4E13-AE26-9C6B38E86A71}"/>
          </ac:spMkLst>
        </pc:spChg>
        <pc:picChg chg="mod">
          <ac:chgData name="Curtis R. Devillers" userId="e13660d1-5c8f-4d58-b997-cf7d5f8eeb3c" providerId="ADAL" clId="{D2C0942A-24CE-4458-A294-2F5768347E44}" dt="2021-03-02T20:44:42.144" v="1698" actId="1076"/>
          <ac:picMkLst>
            <pc:docMk/>
            <pc:sldMk cId="1724042267" sldId="282"/>
            <ac:picMk id="11" creationId="{00000000-0000-0000-0000-000000000000}"/>
          </ac:picMkLst>
        </pc:picChg>
        <pc:cxnChg chg="add mod">
          <ac:chgData name="Curtis R. Devillers" userId="e13660d1-5c8f-4d58-b997-cf7d5f8eeb3c" providerId="ADAL" clId="{D2C0942A-24CE-4458-A294-2F5768347E44}" dt="2021-03-02T20:47:11.527" v="1753" actId="1582"/>
          <ac:cxnSpMkLst>
            <pc:docMk/>
            <pc:sldMk cId="1724042267" sldId="282"/>
            <ac:cxnSpMk id="5" creationId="{2AC154DA-01D9-4A79-BB05-1AE01FF9B77C}"/>
          </ac:cxnSpMkLst>
        </pc:cxnChg>
        <pc:cxnChg chg="add mod">
          <ac:chgData name="Curtis R. Devillers" userId="e13660d1-5c8f-4d58-b997-cf7d5f8eeb3c" providerId="ADAL" clId="{D2C0942A-24CE-4458-A294-2F5768347E44}" dt="2021-03-02T20:49:09.861" v="1764" actId="208"/>
          <ac:cxnSpMkLst>
            <pc:docMk/>
            <pc:sldMk cId="1724042267" sldId="282"/>
            <ac:cxnSpMk id="14" creationId="{EFB41B13-2A43-4A4C-92AE-4A4B16CC1E75}"/>
          </ac:cxnSpMkLst>
        </pc:cxnChg>
        <pc:cxnChg chg="add mod">
          <ac:chgData name="Curtis R. Devillers" userId="e13660d1-5c8f-4d58-b997-cf7d5f8eeb3c" providerId="ADAL" clId="{D2C0942A-24CE-4458-A294-2F5768347E44}" dt="2021-03-02T20:48:48.141" v="1763" actId="208"/>
          <ac:cxnSpMkLst>
            <pc:docMk/>
            <pc:sldMk cId="1724042267" sldId="282"/>
            <ac:cxnSpMk id="16" creationId="{56E31222-86A3-4878-AC8C-ADA7DA696FBF}"/>
          </ac:cxnSpMkLst>
        </pc:cxnChg>
        <pc:cxnChg chg="add mod">
          <ac:chgData name="Curtis R. Devillers" userId="e13660d1-5c8f-4d58-b997-cf7d5f8eeb3c" providerId="ADAL" clId="{D2C0942A-24CE-4458-A294-2F5768347E44}" dt="2021-03-02T20:48:43.574" v="1762" actId="1582"/>
          <ac:cxnSpMkLst>
            <pc:docMk/>
            <pc:sldMk cId="1724042267" sldId="282"/>
            <ac:cxnSpMk id="18" creationId="{04F21214-720A-4A9D-8E4F-9EB76219E08B}"/>
          </ac:cxnSpMkLst>
        </pc:cxnChg>
      </pc:sldChg>
      <pc:sldChg chg="modSp add del mod">
        <pc:chgData name="Curtis R. Devillers" userId="e13660d1-5c8f-4d58-b997-cf7d5f8eeb3c" providerId="ADAL" clId="{D2C0942A-24CE-4458-A294-2F5768347E44}" dt="2021-02-23T15:50:56.942" v="466" actId="1076"/>
        <pc:sldMkLst>
          <pc:docMk/>
          <pc:sldMk cId="656047343" sldId="377"/>
        </pc:sldMkLst>
        <pc:spChg chg="mod">
          <ac:chgData name="Curtis R. Devillers" userId="e13660d1-5c8f-4d58-b997-cf7d5f8eeb3c" providerId="ADAL" clId="{D2C0942A-24CE-4458-A294-2F5768347E44}" dt="2021-02-23T15:50:56.942" v="466" actId="1076"/>
          <ac:spMkLst>
            <pc:docMk/>
            <pc:sldMk cId="656047343" sldId="377"/>
            <ac:spMk id="4" creationId="{1AC082F0-E8B1-4F3B-8D54-466526042C51}"/>
          </ac:spMkLst>
        </pc:spChg>
      </pc:sldChg>
      <pc:sldChg chg="addSp delSp modSp mod modAnim">
        <pc:chgData name="Curtis R. Devillers" userId="e13660d1-5c8f-4d58-b997-cf7d5f8eeb3c" providerId="ADAL" clId="{D2C0942A-24CE-4458-A294-2F5768347E44}" dt="2021-02-23T15:05:00.940" v="98"/>
        <pc:sldMkLst>
          <pc:docMk/>
          <pc:sldMk cId="1448621499" sldId="382"/>
        </pc:sldMkLst>
        <pc:spChg chg="mod">
          <ac:chgData name="Curtis R. Devillers" userId="e13660d1-5c8f-4d58-b997-cf7d5f8eeb3c" providerId="ADAL" clId="{D2C0942A-24CE-4458-A294-2F5768347E44}" dt="2021-02-23T13:02:49.204" v="33" actId="403"/>
          <ac:spMkLst>
            <pc:docMk/>
            <pc:sldMk cId="1448621499" sldId="382"/>
            <ac:spMk id="2" creationId="{88FD9E5F-3BEB-48C2-B533-9991E2EA20E6}"/>
          </ac:spMkLst>
        </pc:spChg>
        <pc:spChg chg="mod">
          <ac:chgData name="Curtis R. Devillers" userId="e13660d1-5c8f-4d58-b997-cf7d5f8eeb3c" providerId="ADAL" clId="{D2C0942A-24CE-4458-A294-2F5768347E44}" dt="2021-02-23T15:03:34.752" v="82" actId="1076"/>
          <ac:spMkLst>
            <pc:docMk/>
            <pc:sldMk cId="1448621499" sldId="382"/>
            <ac:spMk id="11" creationId="{E815D408-6F9C-47ED-8E34-38564BE740CB}"/>
          </ac:spMkLst>
        </pc:spChg>
        <pc:spChg chg="mod">
          <ac:chgData name="Curtis R. Devillers" userId="e13660d1-5c8f-4d58-b997-cf7d5f8eeb3c" providerId="ADAL" clId="{D2C0942A-24CE-4458-A294-2F5768347E44}" dt="2021-02-23T15:03:50.651" v="86" actId="20577"/>
          <ac:spMkLst>
            <pc:docMk/>
            <pc:sldMk cId="1448621499" sldId="382"/>
            <ac:spMk id="12" creationId="{5B780A99-C0FA-4003-A7E5-79C4E0CE6ADF}"/>
          </ac:spMkLst>
        </pc:spChg>
        <pc:spChg chg="add mod">
          <ac:chgData name="Curtis R. Devillers" userId="e13660d1-5c8f-4d58-b997-cf7d5f8eeb3c" providerId="ADAL" clId="{D2C0942A-24CE-4458-A294-2F5768347E44}" dt="2021-02-23T14:59:13.806" v="52" actId="1076"/>
          <ac:spMkLst>
            <pc:docMk/>
            <pc:sldMk cId="1448621499" sldId="382"/>
            <ac:spMk id="14" creationId="{D8999F14-C3CE-480F-B205-09BB0722D87D}"/>
          </ac:spMkLst>
        </pc:spChg>
        <pc:spChg chg="add mod">
          <ac:chgData name="Curtis R. Devillers" userId="e13660d1-5c8f-4d58-b997-cf7d5f8eeb3c" providerId="ADAL" clId="{D2C0942A-24CE-4458-A294-2F5768347E44}" dt="2021-02-23T15:04:20.095" v="90" actId="1076"/>
          <ac:spMkLst>
            <pc:docMk/>
            <pc:sldMk cId="1448621499" sldId="382"/>
            <ac:spMk id="15" creationId="{6FC92622-01D4-4AA6-AE91-D214E6B6CE7E}"/>
          </ac:spMkLst>
        </pc:spChg>
        <pc:spChg chg="mod">
          <ac:chgData name="Curtis R. Devillers" userId="e13660d1-5c8f-4d58-b997-cf7d5f8eeb3c" providerId="ADAL" clId="{D2C0942A-24CE-4458-A294-2F5768347E44}" dt="2021-02-23T15:04:52.591" v="97" actId="1076"/>
          <ac:spMkLst>
            <pc:docMk/>
            <pc:sldMk cId="1448621499" sldId="382"/>
            <ac:spMk id="17" creationId="{639FD290-7B83-4555-9B63-23F7AD047B8C}"/>
          </ac:spMkLst>
        </pc:spChg>
        <pc:spChg chg="mod">
          <ac:chgData name="Curtis R. Devillers" userId="e13660d1-5c8f-4d58-b997-cf7d5f8eeb3c" providerId="ADAL" clId="{D2C0942A-24CE-4458-A294-2F5768347E44}" dt="2021-02-23T15:04:49.193" v="96" actId="1076"/>
          <ac:spMkLst>
            <pc:docMk/>
            <pc:sldMk cId="1448621499" sldId="382"/>
            <ac:spMk id="19" creationId="{BF975C68-5AE0-4909-99E6-B3C10ED28298}"/>
          </ac:spMkLst>
        </pc:spChg>
        <pc:spChg chg="mod">
          <ac:chgData name="Curtis R. Devillers" userId="e13660d1-5c8f-4d58-b997-cf7d5f8eeb3c" providerId="ADAL" clId="{D2C0942A-24CE-4458-A294-2F5768347E44}" dt="2021-02-23T15:04:41.433" v="95" actId="1076"/>
          <ac:spMkLst>
            <pc:docMk/>
            <pc:sldMk cId="1448621499" sldId="382"/>
            <ac:spMk id="20" creationId="{BDF07474-5596-4F84-A87F-4A29B3BF7F54}"/>
          </ac:spMkLst>
        </pc:spChg>
        <pc:spChg chg="mod">
          <ac:chgData name="Curtis R. Devillers" userId="e13660d1-5c8f-4d58-b997-cf7d5f8eeb3c" providerId="ADAL" clId="{D2C0942A-24CE-4458-A294-2F5768347E44}" dt="2021-02-23T15:04:27.672" v="92" actId="1076"/>
          <ac:spMkLst>
            <pc:docMk/>
            <pc:sldMk cId="1448621499" sldId="382"/>
            <ac:spMk id="22" creationId="{21D4AE1D-008E-4EFA-B9F9-9EEA3A30F7B7}"/>
          </ac:spMkLst>
        </pc:spChg>
        <pc:picChg chg="del">
          <ac:chgData name="Curtis R. Devillers" userId="e13660d1-5c8f-4d58-b997-cf7d5f8eeb3c" providerId="ADAL" clId="{D2C0942A-24CE-4458-A294-2F5768347E44}" dt="2021-02-23T14:58:43.041" v="46" actId="21"/>
          <ac:picMkLst>
            <pc:docMk/>
            <pc:sldMk cId="1448621499" sldId="382"/>
            <ac:picMk id="6" creationId="{3C611E0A-A8FA-4A9B-8809-BC91985A9DCF}"/>
          </ac:picMkLst>
        </pc:picChg>
        <pc:picChg chg="add mod">
          <ac:chgData name="Curtis R. Devillers" userId="e13660d1-5c8f-4d58-b997-cf7d5f8eeb3c" providerId="ADAL" clId="{D2C0942A-24CE-4458-A294-2F5768347E44}" dt="2021-02-23T14:58:59.940" v="50" actId="1076"/>
          <ac:picMkLst>
            <pc:docMk/>
            <pc:sldMk cId="1448621499" sldId="382"/>
            <ac:picMk id="13" creationId="{886C72FC-EC1F-4006-8EBE-9B671CB02D09}"/>
          </ac:picMkLst>
        </pc:picChg>
      </pc:sldChg>
      <pc:sldChg chg="addSp delSp modSp add mod delAnim modAnim modNotesTx">
        <pc:chgData name="Curtis R. Devillers" userId="e13660d1-5c8f-4d58-b997-cf7d5f8eeb3c" providerId="ADAL" clId="{D2C0942A-24CE-4458-A294-2F5768347E44}" dt="2021-02-23T15:09:23.677" v="126"/>
        <pc:sldMkLst>
          <pc:docMk/>
          <pc:sldMk cId="345457868" sldId="383"/>
        </pc:sldMkLst>
        <pc:spChg chg="mod">
          <ac:chgData name="Curtis R. Devillers" userId="e13660d1-5c8f-4d58-b997-cf7d5f8eeb3c" providerId="ADAL" clId="{D2C0942A-24CE-4458-A294-2F5768347E44}" dt="2021-02-23T13:02:55.980" v="35" actId="404"/>
          <ac:spMkLst>
            <pc:docMk/>
            <pc:sldMk cId="345457868" sldId="383"/>
            <ac:spMk id="2" creationId="{88FD9E5F-3BEB-48C2-B533-9991E2EA20E6}"/>
          </ac:spMkLst>
        </pc:spChg>
        <pc:spChg chg="del">
          <ac:chgData name="Curtis R. Devillers" userId="e13660d1-5c8f-4d58-b997-cf7d5f8eeb3c" providerId="ADAL" clId="{D2C0942A-24CE-4458-A294-2F5768347E44}" dt="2021-02-23T13:02:13.076" v="23" actId="21"/>
          <ac:spMkLst>
            <pc:docMk/>
            <pc:sldMk cId="345457868" sldId="383"/>
            <ac:spMk id="11" creationId="{E815D408-6F9C-47ED-8E34-38564BE740CB}"/>
          </ac:spMkLst>
        </pc:spChg>
        <pc:spChg chg="del">
          <ac:chgData name="Curtis R. Devillers" userId="e13660d1-5c8f-4d58-b997-cf7d5f8eeb3c" providerId="ADAL" clId="{D2C0942A-24CE-4458-A294-2F5768347E44}" dt="2021-02-23T13:02:16.963" v="24" actId="21"/>
          <ac:spMkLst>
            <pc:docMk/>
            <pc:sldMk cId="345457868" sldId="383"/>
            <ac:spMk id="12" creationId="{5B780A99-C0FA-4003-A7E5-79C4E0CE6ADF}"/>
          </ac:spMkLst>
        </pc:spChg>
        <pc:spChg chg="add mod">
          <ac:chgData name="Curtis R. Devillers" userId="e13660d1-5c8f-4d58-b997-cf7d5f8eeb3c" providerId="ADAL" clId="{D2C0942A-24CE-4458-A294-2F5768347E44}" dt="2021-02-23T15:07:22.158" v="107" actId="1076"/>
          <ac:spMkLst>
            <pc:docMk/>
            <pc:sldMk cId="345457868" sldId="383"/>
            <ac:spMk id="13" creationId="{548E7E85-A2FE-4966-9AB3-ACB7C1E8E60E}"/>
          </ac:spMkLst>
        </pc:spChg>
        <pc:spChg chg="add mod">
          <ac:chgData name="Curtis R. Devillers" userId="e13660d1-5c8f-4d58-b997-cf7d5f8eeb3c" providerId="ADAL" clId="{D2C0942A-24CE-4458-A294-2F5768347E44}" dt="2021-02-23T15:07:50.271" v="111" actId="1076"/>
          <ac:spMkLst>
            <pc:docMk/>
            <pc:sldMk cId="345457868" sldId="383"/>
            <ac:spMk id="15" creationId="{A24DDDF2-07AF-4665-AB85-41F81E32E33A}"/>
          </ac:spMkLst>
        </pc:spChg>
        <pc:spChg chg="add mod">
          <ac:chgData name="Curtis R. Devillers" userId="e13660d1-5c8f-4d58-b997-cf7d5f8eeb3c" providerId="ADAL" clId="{D2C0942A-24CE-4458-A294-2F5768347E44}" dt="2021-02-23T15:08:54.885" v="124" actId="1076"/>
          <ac:spMkLst>
            <pc:docMk/>
            <pc:sldMk cId="345457868" sldId="383"/>
            <ac:spMk id="16" creationId="{B7713535-8A79-46DF-BEE5-748A7B4F9336}"/>
          </ac:spMkLst>
        </pc:spChg>
        <pc:spChg chg="del">
          <ac:chgData name="Curtis R. Devillers" userId="e13660d1-5c8f-4d58-b997-cf7d5f8eeb3c" providerId="ADAL" clId="{D2C0942A-24CE-4458-A294-2F5768347E44}" dt="2021-02-23T13:02:19.651" v="25" actId="21"/>
          <ac:spMkLst>
            <pc:docMk/>
            <pc:sldMk cId="345457868" sldId="383"/>
            <ac:spMk id="17" creationId="{639FD290-7B83-4555-9B63-23F7AD047B8C}"/>
          </ac:spMkLst>
        </pc:spChg>
        <pc:spChg chg="add mod">
          <ac:chgData name="Curtis R. Devillers" userId="e13660d1-5c8f-4d58-b997-cf7d5f8eeb3c" providerId="ADAL" clId="{D2C0942A-24CE-4458-A294-2F5768347E44}" dt="2021-02-23T15:08:49.376" v="123" actId="14100"/>
          <ac:spMkLst>
            <pc:docMk/>
            <pc:sldMk cId="345457868" sldId="383"/>
            <ac:spMk id="18" creationId="{5D781E72-19D0-43FD-979B-0AAFCA0234A9}"/>
          </ac:spMkLst>
        </pc:spChg>
        <pc:spChg chg="del">
          <ac:chgData name="Curtis R. Devillers" userId="e13660d1-5c8f-4d58-b997-cf7d5f8eeb3c" providerId="ADAL" clId="{D2C0942A-24CE-4458-A294-2F5768347E44}" dt="2021-02-23T13:02:22.498" v="26" actId="21"/>
          <ac:spMkLst>
            <pc:docMk/>
            <pc:sldMk cId="345457868" sldId="383"/>
            <ac:spMk id="19" creationId="{BF975C68-5AE0-4909-99E6-B3C10ED28298}"/>
          </ac:spMkLst>
        </pc:spChg>
        <pc:spChg chg="del">
          <ac:chgData name="Curtis R. Devillers" userId="e13660d1-5c8f-4d58-b997-cf7d5f8eeb3c" providerId="ADAL" clId="{D2C0942A-24CE-4458-A294-2F5768347E44}" dt="2021-02-23T13:02:25.622" v="27" actId="21"/>
          <ac:spMkLst>
            <pc:docMk/>
            <pc:sldMk cId="345457868" sldId="383"/>
            <ac:spMk id="20" creationId="{BDF07474-5596-4F84-A87F-4A29B3BF7F54}"/>
          </ac:spMkLst>
        </pc:spChg>
        <pc:spChg chg="del">
          <ac:chgData name="Curtis R. Devillers" userId="e13660d1-5c8f-4d58-b997-cf7d5f8eeb3c" providerId="ADAL" clId="{D2C0942A-24CE-4458-A294-2F5768347E44}" dt="2021-02-23T13:02:28.306" v="28" actId="21"/>
          <ac:spMkLst>
            <pc:docMk/>
            <pc:sldMk cId="345457868" sldId="383"/>
            <ac:spMk id="22" creationId="{21D4AE1D-008E-4EFA-B9F9-9EEA3A30F7B7}"/>
          </ac:spMkLst>
        </pc:spChg>
        <pc:picChg chg="del">
          <ac:chgData name="Curtis R. Devillers" userId="e13660d1-5c8f-4d58-b997-cf7d5f8eeb3c" providerId="ADAL" clId="{D2C0942A-24CE-4458-A294-2F5768347E44}" dt="2021-02-23T13:02:31.519" v="29" actId="21"/>
          <ac:picMkLst>
            <pc:docMk/>
            <pc:sldMk cId="345457868" sldId="383"/>
            <ac:picMk id="6" creationId="{3C611E0A-A8FA-4A9B-8809-BC91985A9DCF}"/>
          </ac:picMkLst>
        </pc:picChg>
        <pc:picChg chg="add mod">
          <ac:chgData name="Curtis R. Devillers" userId="e13660d1-5c8f-4d58-b997-cf7d5f8eeb3c" providerId="ADAL" clId="{D2C0942A-24CE-4458-A294-2F5768347E44}" dt="2021-02-23T15:07:31.160" v="109" actId="1076"/>
          <ac:picMkLst>
            <pc:docMk/>
            <pc:sldMk cId="345457868" sldId="383"/>
            <ac:picMk id="14" creationId="{BC2B1CCB-4F41-439A-B096-3FDE61E91198}"/>
          </ac:picMkLst>
        </pc:picChg>
      </pc:sldChg>
      <pc:sldChg chg="add del">
        <pc:chgData name="Curtis R. Devillers" userId="e13660d1-5c8f-4d58-b997-cf7d5f8eeb3c" providerId="ADAL" clId="{D2C0942A-24CE-4458-A294-2F5768347E44}" dt="2021-02-23T13:03:04.408" v="36" actId="2696"/>
        <pc:sldMkLst>
          <pc:docMk/>
          <pc:sldMk cId="375354499" sldId="384"/>
        </pc:sldMkLst>
      </pc:sldChg>
      <pc:sldChg chg="add del">
        <pc:chgData name="Curtis R. Devillers" userId="e13660d1-5c8f-4d58-b997-cf7d5f8eeb3c" providerId="ADAL" clId="{D2C0942A-24CE-4458-A294-2F5768347E44}" dt="2021-03-02T21:42:40.914" v="2503" actId="2696"/>
        <pc:sldMkLst>
          <pc:docMk/>
          <pc:sldMk cId="3572862801" sldId="384"/>
        </pc:sldMkLst>
      </pc:sldChg>
      <pc:sldChg chg="addSp modSp add mod modAnim modNotesTx">
        <pc:chgData name="Curtis R. Devillers" userId="e13660d1-5c8f-4d58-b997-cf7d5f8eeb3c" providerId="ADAL" clId="{D2C0942A-24CE-4458-A294-2F5768347E44}" dt="2021-03-02T13:31:49.707" v="711" actId="1076"/>
        <pc:sldMkLst>
          <pc:docMk/>
          <pc:sldMk cId="200261731" sldId="385"/>
        </pc:sldMkLst>
        <pc:spChg chg="add mod">
          <ac:chgData name="Curtis R. Devillers" userId="e13660d1-5c8f-4d58-b997-cf7d5f8eeb3c" providerId="ADAL" clId="{D2C0942A-24CE-4458-A294-2F5768347E44}" dt="2021-03-01T19:16:41.519" v="679" actId="1076"/>
          <ac:spMkLst>
            <pc:docMk/>
            <pc:sldMk cId="200261731" sldId="385"/>
            <ac:spMk id="4" creationId="{9646DA24-24CE-4D9D-AB2C-2F50AF2DA8DD}"/>
          </ac:spMkLst>
        </pc:spChg>
        <pc:spChg chg="add mod">
          <ac:chgData name="Curtis R. Devillers" userId="e13660d1-5c8f-4d58-b997-cf7d5f8eeb3c" providerId="ADAL" clId="{D2C0942A-24CE-4458-A294-2F5768347E44}" dt="2021-03-01T19:18:18.280" v="699" actId="1076"/>
          <ac:spMkLst>
            <pc:docMk/>
            <pc:sldMk cId="200261731" sldId="385"/>
            <ac:spMk id="6" creationId="{BD5F5596-B0DD-42F2-BFCB-699F34033646}"/>
          </ac:spMkLst>
        </pc:spChg>
        <pc:spChg chg="add mod">
          <ac:chgData name="Curtis R. Devillers" userId="e13660d1-5c8f-4d58-b997-cf7d5f8eeb3c" providerId="ADAL" clId="{D2C0942A-24CE-4458-A294-2F5768347E44}" dt="2021-03-01T19:17:27.105" v="687" actId="1076"/>
          <ac:spMkLst>
            <pc:docMk/>
            <pc:sldMk cId="200261731" sldId="385"/>
            <ac:spMk id="8" creationId="{D5A091A7-E4E4-48E8-8C3D-1290472E2B3A}"/>
          </ac:spMkLst>
        </pc:spChg>
        <pc:spChg chg="add mod">
          <ac:chgData name="Curtis R. Devillers" userId="e13660d1-5c8f-4d58-b997-cf7d5f8eeb3c" providerId="ADAL" clId="{D2C0942A-24CE-4458-A294-2F5768347E44}" dt="2021-03-02T13:31:49.707" v="711" actId="1076"/>
          <ac:spMkLst>
            <pc:docMk/>
            <pc:sldMk cId="200261731" sldId="385"/>
            <ac:spMk id="10" creationId="{7C6E7E5B-BD90-4F3F-B9FF-9FFBB6D33E5A}"/>
          </ac:spMkLst>
        </pc:spChg>
        <pc:spChg chg="add mod">
          <ac:chgData name="Curtis R. Devillers" userId="e13660d1-5c8f-4d58-b997-cf7d5f8eeb3c" providerId="ADAL" clId="{D2C0942A-24CE-4458-A294-2F5768347E44}" dt="2021-03-01T19:18:45.675" v="703" actId="1076"/>
          <ac:spMkLst>
            <pc:docMk/>
            <pc:sldMk cId="200261731" sldId="385"/>
            <ac:spMk id="12" creationId="{108DF43D-F3BF-4957-923E-BAA836F39C02}"/>
          </ac:spMkLst>
        </pc:spChg>
        <pc:picChg chg="add mod">
          <ac:chgData name="Curtis R. Devillers" userId="e13660d1-5c8f-4d58-b997-cf7d5f8eeb3c" providerId="ADAL" clId="{D2C0942A-24CE-4458-A294-2F5768347E44}" dt="2021-03-01T19:18:52.302" v="704" actId="14100"/>
          <ac:picMkLst>
            <pc:docMk/>
            <pc:sldMk cId="200261731" sldId="385"/>
            <ac:picMk id="11" creationId="{B20B3ADB-37BE-47EC-8309-C057F13FF887}"/>
          </ac:picMkLst>
        </pc:picChg>
        <pc:picChg chg="add mod">
          <ac:chgData name="Curtis R. Devillers" userId="e13660d1-5c8f-4d58-b997-cf7d5f8eeb3c" providerId="ADAL" clId="{D2C0942A-24CE-4458-A294-2F5768347E44}" dt="2021-03-01T19:27:21.671" v="707" actId="14100"/>
          <ac:picMkLst>
            <pc:docMk/>
            <pc:sldMk cId="200261731" sldId="385"/>
            <ac:picMk id="3074" creationId="{7BDA0298-B191-4516-9EAC-72FCDF97B99B}"/>
          </ac:picMkLst>
        </pc:picChg>
      </pc:sldChg>
      <pc:sldChg chg="addSp delSp modSp add mod delAnim modAnim">
        <pc:chgData name="Curtis R. Devillers" userId="e13660d1-5c8f-4d58-b997-cf7d5f8eeb3c" providerId="ADAL" clId="{D2C0942A-24CE-4458-A294-2F5768347E44}" dt="2021-03-03T14:48:22.626" v="2512" actId="1076"/>
        <pc:sldMkLst>
          <pc:docMk/>
          <pc:sldMk cId="3186419816" sldId="386"/>
        </pc:sldMkLst>
        <pc:spChg chg="add del mod">
          <ac:chgData name="Curtis R. Devillers" userId="e13660d1-5c8f-4d58-b997-cf7d5f8eeb3c" providerId="ADAL" clId="{D2C0942A-24CE-4458-A294-2F5768347E44}" dt="2021-02-23T15:51:39.783" v="468"/>
          <ac:spMkLst>
            <pc:docMk/>
            <pc:sldMk cId="3186419816" sldId="386"/>
            <ac:spMk id="4" creationId="{6863B1B5-3DCC-410B-93F0-51DAC15A2FC9}"/>
          </ac:spMkLst>
        </pc:spChg>
        <pc:spChg chg="add mod">
          <ac:chgData name="Curtis R. Devillers" userId="e13660d1-5c8f-4d58-b997-cf7d5f8eeb3c" providerId="ADAL" clId="{D2C0942A-24CE-4458-A294-2F5768347E44}" dt="2021-03-01T18:37:48.237" v="572" actId="1076"/>
          <ac:spMkLst>
            <pc:docMk/>
            <pc:sldMk cId="3186419816" sldId="386"/>
            <ac:spMk id="5" creationId="{4016AC90-E30B-4035-90D3-B6D449D90946}"/>
          </ac:spMkLst>
        </pc:spChg>
        <pc:spChg chg="add mod">
          <ac:chgData name="Curtis R. Devillers" userId="e13660d1-5c8f-4d58-b997-cf7d5f8eeb3c" providerId="ADAL" clId="{D2C0942A-24CE-4458-A294-2F5768347E44}" dt="2021-03-03T14:48:22.626" v="2512" actId="1076"/>
          <ac:spMkLst>
            <pc:docMk/>
            <pc:sldMk cId="3186419816" sldId="386"/>
            <ac:spMk id="7" creationId="{8AAC84F1-0531-4DFF-99CF-2772C09E62E6}"/>
          </ac:spMkLst>
        </pc:spChg>
        <pc:spChg chg="add mod">
          <ac:chgData name="Curtis R. Devillers" userId="e13660d1-5c8f-4d58-b997-cf7d5f8eeb3c" providerId="ADAL" clId="{D2C0942A-24CE-4458-A294-2F5768347E44}" dt="2021-03-01T18:43:17.113" v="631" actId="1076"/>
          <ac:spMkLst>
            <pc:docMk/>
            <pc:sldMk cId="3186419816" sldId="386"/>
            <ac:spMk id="9" creationId="{AF29CBB5-3020-4ACF-B432-C92965FC1FE0}"/>
          </ac:spMkLst>
        </pc:spChg>
        <pc:spChg chg="add mod">
          <ac:chgData name="Curtis R. Devillers" userId="e13660d1-5c8f-4d58-b997-cf7d5f8eeb3c" providerId="ADAL" clId="{D2C0942A-24CE-4458-A294-2F5768347E44}" dt="2021-03-03T14:48:17.546" v="2511" actId="1076"/>
          <ac:spMkLst>
            <pc:docMk/>
            <pc:sldMk cId="3186419816" sldId="386"/>
            <ac:spMk id="11" creationId="{62A57AB0-FBF5-4DE2-AC0F-99F8272D8469}"/>
          </ac:spMkLst>
        </pc:spChg>
        <pc:spChg chg="add mod">
          <ac:chgData name="Curtis R. Devillers" userId="e13660d1-5c8f-4d58-b997-cf7d5f8eeb3c" providerId="ADAL" clId="{D2C0942A-24CE-4458-A294-2F5768347E44}" dt="2021-03-03T14:48:11.928" v="2510" actId="1076"/>
          <ac:spMkLst>
            <pc:docMk/>
            <pc:sldMk cId="3186419816" sldId="386"/>
            <ac:spMk id="13" creationId="{B1A4D027-D8B4-4237-BDD6-80AA7686DAD4}"/>
          </ac:spMkLst>
        </pc:spChg>
        <pc:spChg chg="add mod">
          <ac:chgData name="Curtis R. Devillers" userId="e13660d1-5c8f-4d58-b997-cf7d5f8eeb3c" providerId="ADAL" clId="{D2C0942A-24CE-4458-A294-2F5768347E44}" dt="2021-03-03T14:48:02.968" v="2509" actId="1076"/>
          <ac:spMkLst>
            <pc:docMk/>
            <pc:sldMk cId="3186419816" sldId="386"/>
            <ac:spMk id="15" creationId="{25F4F3A6-EF0D-4238-A9A2-AE3A7DDC8843}"/>
          </ac:spMkLst>
        </pc:spChg>
        <pc:spChg chg="add mod">
          <ac:chgData name="Curtis R. Devillers" userId="e13660d1-5c8f-4d58-b997-cf7d5f8eeb3c" providerId="ADAL" clId="{D2C0942A-24CE-4458-A294-2F5768347E44}" dt="2021-03-03T14:47:51.567" v="2508" actId="1076"/>
          <ac:spMkLst>
            <pc:docMk/>
            <pc:sldMk cId="3186419816" sldId="386"/>
            <ac:spMk id="17" creationId="{837FC508-368F-43C9-8A41-0D6C9A2B1D39}"/>
          </ac:spMkLst>
        </pc:spChg>
        <pc:spChg chg="add mod">
          <ac:chgData name="Curtis R. Devillers" userId="e13660d1-5c8f-4d58-b997-cf7d5f8eeb3c" providerId="ADAL" clId="{D2C0942A-24CE-4458-A294-2F5768347E44}" dt="2021-03-03T14:47:45.510" v="2507" actId="1076"/>
          <ac:spMkLst>
            <pc:docMk/>
            <pc:sldMk cId="3186419816" sldId="386"/>
            <ac:spMk id="19" creationId="{921FCFB2-D301-4CD2-9D2F-C9E64ADC8F9F}"/>
          </ac:spMkLst>
        </pc:spChg>
        <pc:spChg chg="add del mod">
          <ac:chgData name="Curtis R. Devillers" userId="e13660d1-5c8f-4d58-b997-cf7d5f8eeb3c" providerId="ADAL" clId="{D2C0942A-24CE-4458-A294-2F5768347E44}" dt="2021-03-03T14:47:38.746" v="2506" actId="21"/>
          <ac:spMkLst>
            <pc:docMk/>
            <pc:sldMk cId="3186419816" sldId="386"/>
            <ac:spMk id="21" creationId="{25180B7D-C5AB-42CA-BFE9-A4CE94D34EB3}"/>
          </ac:spMkLst>
        </pc:spChg>
        <pc:spChg chg="add mod">
          <ac:chgData name="Curtis R. Devillers" userId="e13660d1-5c8f-4d58-b997-cf7d5f8eeb3c" providerId="ADAL" clId="{D2C0942A-24CE-4458-A294-2F5768347E44}" dt="2021-03-02T14:24:04.914" v="872" actId="1076"/>
          <ac:spMkLst>
            <pc:docMk/>
            <pc:sldMk cId="3186419816" sldId="386"/>
            <ac:spMk id="23" creationId="{ADD43A6E-E4B0-4969-B6D1-48EAC2C8C68F}"/>
          </ac:spMkLst>
        </pc:spChg>
        <pc:picChg chg="add mod">
          <ac:chgData name="Curtis R. Devillers" userId="e13660d1-5c8f-4d58-b997-cf7d5f8eeb3c" providerId="ADAL" clId="{D2C0942A-24CE-4458-A294-2F5768347E44}" dt="2021-03-01T19:13:32.047" v="656" actId="14100"/>
          <ac:picMkLst>
            <pc:docMk/>
            <pc:sldMk cId="3186419816" sldId="386"/>
            <ac:picMk id="2050" creationId="{2CFB5EC8-3480-41D8-B3A9-53E830CA2772}"/>
          </ac:picMkLst>
        </pc:picChg>
      </pc:sldChg>
      <pc:sldChg chg="addSp delSp modSp add mod ord delAnim modAnim">
        <pc:chgData name="Curtis R. Devillers" userId="e13660d1-5c8f-4d58-b997-cf7d5f8eeb3c" providerId="ADAL" clId="{D2C0942A-24CE-4458-A294-2F5768347E44}" dt="2021-02-23T15:44:20.628" v="450"/>
        <pc:sldMkLst>
          <pc:docMk/>
          <pc:sldMk cId="2388993477" sldId="387"/>
        </pc:sldMkLst>
        <pc:spChg chg="add mod">
          <ac:chgData name="Curtis R. Devillers" userId="e13660d1-5c8f-4d58-b997-cf7d5f8eeb3c" providerId="ADAL" clId="{D2C0942A-24CE-4458-A294-2F5768347E44}" dt="2021-02-23T15:34:10.797" v="192" actId="1076"/>
          <ac:spMkLst>
            <pc:docMk/>
            <pc:sldMk cId="2388993477" sldId="387"/>
            <ac:spMk id="4" creationId="{AB639260-E8DB-4ECD-ADFD-B98769964F26}"/>
          </ac:spMkLst>
        </pc:spChg>
        <pc:spChg chg="add del mod">
          <ac:chgData name="Curtis R. Devillers" userId="e13660d1-5c8f-4d58-b997-cf7d5f8eeb3c" providerId="ADAL" clId="{D2C0942A-24CE-4458-A294-2F5768347E44}" dt="2021-02-23T15:40:30.298" v="331"/>
          <ac:spMkLst>
            <pc:docMk/>
            <pc:sldMk cId="2388993477" sldId="387"/>
            <ac:spMk id="5" creationId="{19FBE248-6E3E-41A5-82D5-5A6472883025}"/>
          </ac:spMkLst>
        </pc:spChg>
        <pc:spChg chg="add mod">
          <ac:chgData name="Curtis R. Devillers" userId="e13660d1-5c8f-4d58-b997-cf7d5f8eeb3c" providerId="ADAL" clId="{D2C0942A-24CE-4458-A294-2F5768347E44}" dt="2021-02-23T15:40:34.708" v="332" actId="1076"/>
          <ac:spMkLst>
            <pc:docMk/>
            <pc:sldMk cId="2388993477" sldId="387"/>
            <ac:spMk id="7" creationId="{1664C4F2-9B13-431E-8ED0-C99F782B8BD4}"/>
          </ac:spMkLst>
        </pc:spChg>
        <pc:spChg chg="add mod">
          <ac:chgData name="Curtis R. Devillers" userId="e13660d1-5c8f-4d58-b997-cf7d5f8eeb3c" providerId="ADAL" clId="{D2C0942A-24CE-4458-A294-2F5768347E44}" dt="2021-02-23T15:40:45.534" v="333" actId="1076"/>
          <ac:spMkLst>
            <pc:docMk/>
            <pc:sldMk cId="2388993477" sldId="387"/>
            <ac:spMk id="9" creationId="{F2B6B8A8-0B2F-4615-BAA0-92870A57D0F7}"/>
          </ac:spMkLst>
        </pc:spChg>
        <pc:spChg chg="add mod">
          <ac:chgData name="Curtis R. Devillers" userId="e13660d1-5c8f-4d58-b997-cf7d5f8eeb3c" providerId="ADAL" clId="{D2C0942A-24CE-4458-A294-2F5768347E44}" dt="2021-02-23T15:42:00.171" v="338" actId="1076"/>
          <ac:spMkLst>
            <pc:docMk/>
            <pc:sldMk cId="2388993477" sldId="387"/>
            <ac:spMk id="10" creationId="{69343DE2-4959-4EB6-A4B0-0DA96766696C}"/>
          </ac:spMkLst>
        </pc:spChg>
        <pc:spChg chg="add mod">
          <ac:chgData name="Curtis R. Devillers" userId="e13660d1-5c8f-4d58-b997-cf7d5f8eeb3c" providerId="ADAL" clId="{D2C0942A-24CE-4458-A294-2F5768347E44}" dt="2021-02-23T15:42:07.178" v="339" actId="1076"/>
          <ac:spMkLst>
            <pc:docMk/>
            <pc:sldMk cId="2388993477" sldId="387"/>
            <ac:spMk id="11" creationId="{14C11CF2-7809-4CC3-B0EC-A12E034D7E09}"/>
          </ac:spMkLst>
        </pc:spChg>
        <pc:spChg chg="add mod">
          <ac:chgData name="Curtis R. Devillers" userId="e13660d1-5c8f-4d58-b997-cf7d5f8eeb3c" providerId="ADAL" clId="{D2C0942A-24CE-4458-A294-2F5768347E44}" dt="2021-02-23T15:43:43.158" v="448" actId="6549"/>
          <ac:spMkLst>
            <pc:docMk/>
            <pc:sldMk cId="2388993477" sldId="387"/>
            <ac:spMk id="16" creationId="{44CEBE03-AFC6-4C28-BBA3-CDDBAAD65B0E}"/>
          </ac:spMkLst>
        </pc:spChg>
        <pc:picChg chg="add mod">
          <ac:chgData name="Curtis R. Devillers" userId="e13660d1-5c8f-4d58-b997-cf7d5f8eeb3c" providerId="ADAL" clId="{D2C0942A-24CE-4458-A294-2F5768347E44}" dt="2021-02-23T15:40:55.155" v="335" actId="1076"/>
          <ac:picMkLst>
            <pc:docMk/>
            <pc:sldMk cId="2388993477" sldId="387"/>
            <ac:picMk id="6" creationId="{B891FD05-8D42-4880-83A2-96ECA1D6B24C}"/>
          </ac:picMkLst>
        </pc:picChg>
        <pc:picChg chg="add mod">
          <ac:chgData name="Curtis R. Devillers" userId="e13660d1-5c8f-4d58-b997-cf7d5f8eeb3c" providerId="ADAL" clId="{D2C0942A-24CE-4458-A294-2F5768347E44}" dt="2021-02-23T15:40:48.210" v="334" actId="1076"/>
          <ac:picMkLst>
            <pc:docMk/>
            <pc:sldMk cId="2388993477" sldId="387"/>
            <ac:picMk id="8" creationId="{709761BC-53C3-4318-80F2-65B7331AAB99}"/>
          </ac:picMkLst>
        </pc:picChg>
        <pc:cxnChg chg="add del mod">
          <ac:chgData name="Curtis R. Devillers" userId="e13660d1-5c8f-4d58-b997-cf7d5f8eeb3c" providerId="ADAL" clId="{D2C0942A-24CE-4458-A294-2F5768347E44}" dt="2021-02-23T15:41:52.033" v="336" actId="21"/>
          <ac:cxnSpMkLst>
            <pc:docMk/>
            <pc:sldMk cId="2388993477" sldId="387"/>
            <ac:cxnSpMk id="13" creationId="{8EF34F95-6E20-4093-8FCD-0A0C74B660CB}"/>
          </ac:cxnSpMkLst>
        </pc:cxnChg>
        <pc:cxnChg chg="add del mod">
          <ac:chgData name="Curtis R. Devillers" userId="e13660d1-5c8f-4d58-b997-cf7d5f8eeb3c" providerId="ADAL" clId="{D2C0942A-24CE-4458-A294-2F5768347E44}" dt="2021-02-23T15:41:55.165" v="337" actId="21"/>
          <ac:cxnSpMkLst>
            <pc:docMk/>
            <pc:sldMk cId="2388993477" sldId="387"/>
            <ac:cxnSpMk id="15" creationId="{1C7F05C7-396C-4925-BFD6-31F629611D37}"/>
          </ac:cxnSpMkLst>
        </pc:cxnChg>
      </pc:sldChg>
      <pc:sldChg chg="addSp modSp add del mod modNotesTx">
        <pc:chgData name="Curtis R. Devillers" userId="e13660d1-5c8f-4d58-b997-cf7d5f8eeb3c" providerId="ADAL" clId="{D2C0942A-24CE-4458-A294-2F5768347E44}" dt="2021-02-23T15:33:02.131" v="187" actId="2696"/>
        <pc:sldMkLst>
          <pc:docMk/>
          <pc:sldMk cId="1118479479" sldId="388"/>
        </pc:sldMkLst>
        <pc:spChg chg="add mod">
          <ac:chgData name="Curtis R. Devillers" userId="e13660d1-5c8f-4d58-b997-cf7d5f8eeb3c" providerId="ADAL" clId="{D2C0942A-24CE-4458-A294-2F5768347E44}" dt="2021-02-23T15:28:08.941" v="167" actId="1076"/>
          <ac:spMkLst>
            <pc:docMk/>
            <pc:sldMk cId="1118479479" sldId="388"/>
            <ac:spMk id="4" creationId="{8B894A27-367B-45A0-9270-D20B4FDF0CA5}"/>
          </ac:spMkLst>
        </pc:spChg>
        <pc:picChg chg="add mod">
          <ac:chgData name="Curtis R. Devillers" userId="e13660d1-5c8f-4d58-b997-cf7d5f8eeb3c" providerId="ADAL" clId="{D2C0942A-24CE-4458-A294-2F5768347E44}" dt="2021-02-23T15:28:15.366" v="168"/>
          <ac:picMkLst>
            <pc:docMk/>
            <pc:sldMk cId="1118479479" sldId="388"/>
            <ac:picMk id="5" creationId="{935A5B6B-D5DB-42BB-9D42-0AB317728272}"/>
          </ac:picMkLst>
        </pc:picChg>
        <pc:picChg chg="add mod">
          <ac:chgData name="Curtis R. Devillers" userId="e13660d1-5c8f-4d58-b997-cf7d5f8eeb3c" providerId="ADAL" clId="{D2C0942A-24CE-4458-A294-2F5768347E44}" dt="2021-02-23T15:28:21.101" v="169"/>
          <ac:picMkLst>
            <pc:docMk/>
            <pc:sldMk cId="1118479479" sldId="388"/>
            <ac:picMk id="6" creationId="{61A5040C-6E08-431F-8E6C-6F1E4C0FBFC2}"/>
          </ac:picMkLst>
        </pc:picChg>
        <pc:picChg chg="add mod">
          <ac:chgData name="Curtis R. Devillers" userId="e13660d1-5c8f-4d58-b997-cf7d5f8eeb3c" providerId="ADAL" clId="{D2C0942A-24CE-4458-A294-2F5768347E44}" dt="2021-02-23T15:28:26.423" v="170"/>
          <ac:picMkLst>
            <pc:docMk/>
            <pc:sldMk cId="1118479479" sldId="388"/>
            <ac:picMk id="7" creationId="{121EAC60-A815-4810-A231-57B5BF939A02}"/>
          </ac:picMkLst>
        </pc:picChg>
        <pc:picChg chg="add mod">
          <ac:chgData name="Curtis R. Devillers" userId="e13660d1-5c8f-4d58-b997-cf7d5f8eeb3c" providerId="ADAL" clId="{D2C0942A-24CE-4458-A294-2F5768347E44}" dt="2021-02-23T15:28:32.164" v="171"/>
          <ac:picMkLst>
            <pc:docMk/>
            <pc:sldMk cId="1118479479" sldId="388"/>
            <ac:picMk id="8" creationId="{DC01136B-3A12-4E16-A44C-BED321AFA6C7}"/>
          </ac:picMkLst>
        </pc:picChg>
      </pc:sldChg>
      <pc:sldChg chg="addSp modSp add mod modAnim">
        <pc:chgData name="Curtis R. Devillers" userId="e13660d1-5c8f-4d58-b997-cf7d5f8eeb3c" providerId="ADAL" clId="{D2C0942A-24CE-4458-A294-2F5768347E44}" dt="2021-02-23T15:27:11.581" v="164"/>
        <pc:sldMkLst>
          <pc:docMk/>
          <pc:sldMk cId="2226565504" sldId="389"/>
        </pc:sldMkLst>
        <pc:spChg chg="add mod">
          <ac:chgData name="Curtis R. Devillers" userId="e13660d1-5c8f-4d58-b997-cf7d5f8eeb3c" providerId="ADAL" clId="{D2C0942A-24CE-4458-A294-2F5768347E44}" dt="2021-02-23T15:10:17.202" v="127"/>
          <ac:spMkLst>
            <pc:docMk/>
            <pc:sldMk cId="2226565504" sldId="389"/>
            <ac:spMk id="4" creationId="{E83F3378-D2A9-4887-BAA6-9DE52D62C130}"/>
          </ac:spMkLst>
        </pc:spChg>
        <pc:spChg chg="add mod">
          <ac:chgData name="Curtis R. Devillers" userId="e13660d1-5c8f-4d58-b997-cf7d5f8eeb3c" providerId="ADAL" clId="{D2C0942A-24CE-4458-A294-2F5768347E44}" dt="2021-02-23T15:24:33.821" v="132" actId="14100"/>
          <ac:spMkLst>
            <pc:docMk/>
            <pc:sldMk cId="2226565504" sldId="389"/>
            <ac:spMk id="6" creationId="{BFB00ECF-FA02-4878-B5E0-0703F6FBE1CE}"/>
          </ac:spMkLst>
        </pc:spChg>
        <pc:spChg chg="add mod">
          <ac:chgData name="Curtis R. Devillers" userId="e13660d1-5c8f-4d58-b997-cf7d5f8eeb3c" providerId="ADAL" clId="{D2C0942A-24CE-4458-A294-2F5768347E44}" dt="2021-02-23T15:24:59.883" v="137" actId="403"/>
          <ac:spMkLst>
            <pc:docMk/>
            <pc:sldMk cId="2226565504" sldId="389"/>
            <ac:spMk id="8" creationId="{BD17CF25-739C-4B93-817C-FEE3D46A4BD1}"/>
          </ac:spMkLst>
        </pc:spChg>
        <pc:spChg chg="add mod">
          <ac:chgData name="Curtis R. Devillers" userId="e13660d1-5c8f-4d58-b997-cf7d5f8eeb3c" providerId="ADAL" clId="{D2C0942A-24CE-4458-A294-2F5768347E44}" dt="2021-02-23T15:26:39.669" v="160" actId="1076"/>
          <ac:spMkLst>
            <pc:docMk/>
            <pc:sldMk cId="2226565504" sldId="389"/>
            <ac:spMk id="10" creationId="{23079D9A-5090-49C0-ADB9-176651B61684}"/>
          </ac:spMkLst>
        </pc:spChg>
        <pc:spChg chg="add mod">
          <ac:chgData name="Curtis R. Devillers" userId="e13660d1-5c8f-4d58-b997-cf7d5f8eeb3c" providerId="ADAL" clId="{D2C0942A-24CE-4458-A294-2F5768347E44}" dt="2021-02-23T15:26:34.860" v="159" actId="1076"/>
          <ac:spMkLst>
            <pc:docMk/>
            <pc:sldMk cId="2226565504" sldId="389"/>
            <ac:spMk id="12" creationId="{EBDFFE9E-18A3-4820-8FB9-629A265039ED}"/>
          </ac:spMkLst>
        </pc:spChg>
        <pc:spChg chg="add mod">
          <ac:chgData name="Curtis R. Devillers" userId="e13660d1-5c8f-4d58-b997-cf7d5f8eeb3c" providerId="ADAL" clId="{D2C0942A-24CE-4458-A294-2F5768347E44}" dt="2021-02-23T15:26:29.076" v="157" actId="1076"/>
          <ac:spMkLst>
            <pc:docMk/>
            <pc:sldMk cId="2226565504" sldId="389"/>
            <ac:spMk id="14" creationId="{B13DC619-E19D-44D1-A800-9D509FB96AD8}"/>
          </ac:spMkLst>
        </pc:spChg>
      </pc:sldChg>
      <pc:sldChg chg="add ord">
        <pc:chgData name="Curtis R. Devillers" userId="e13660d1-5c8f-4d58-b997-cf7d5f8eeb3c" providerId="ADAL" clId="{D2C0942A-24CE-4458-A294-2F5768347E44}" dt="2021-02-23T14:56:17.326" v="45"/>
        <pc:sldMkLst>
          <pc:docMk/>
          <pc:sldMk cId="92645749" sldId="390"/>
        </pc:sldMkLst>
      </pc:sldChg>
      <pc:sldChg chg="addSp modSp add mod modAnim modNotesTx">
        <pc:chgData name="Curtis R. Devillers" userId="e13660d1-5c8f-4d58-b997-cf7d5f8eeb3c" providerId="ADAL" clId="{D2C0942A-24CE-4458-A294-2F5768347E44}" dt="2021-02-23T15:32:52.174" v="186"/>
        <pc:sldMkLst>
          <pc:docMk/>
          <pc:sldMk cId="1115257828" sldId="391"/>
        </pc:sldMkLst>
        <pc:spChg chg="mod">
          <ac:chgData name="Curtis R. Devillers" userId="e13660d1-5c8f-4d58-b997-cf7d5f8eeb3c" providerId="ADAL" clId="{D2C0942A-24CE-4458-A294-2F5768347E44}" dt="2021-02-23T15:31:48.845" v="183" actId="20577"/>
          <ac:spMkLst>
            <pc:docMk/>
            <pc:sldMk cId="1115257828" sldId="391"/>
            <ac:spMk id="2" creationId="{00000000-0000-0000-0000-000000000000}"/>
          </ac:spMkLst>
        </pc:spChg>
        <pc:spChg chg="mod">
          <ac:chgData name="Curtis R. Devillers" userId="e13660d1-5c8f-4d58-b997-cf7d5f8eeb3c" providerId="ADAL" clId="{D2C0942A-24CE-4458-A294-2F5768347E44}" dt="2021-02-23T15:29:26.465" v="177" actId="1076"/>
          <ac:spMkLst>
            <pc:docMk/>
            <pc:sldMk cId="1115257828" sldId="391"/>
            <ac:spMk id="7" creationId="{00000000-0000-0000-0000-000000000000}"/>
          </ac:spMkLst>
        </pc:spChg>
        <pc:spChg chg="mod">
          <ac:chgData name="Curtis R. Devillers" userId="e13660d1-5c8f-4d58-b997-cf7d5f8eeb3c" providerId="ADAL" clId="{D2C0942A-24CE-4458-A294-2F5768347E44}" dt="2021-02-23T15:29:34.295" v="179" actId="1076"/>
          <ac:spMkLst>
            <pc:docMk/>
            <pc:sldMk cId="1115257828" sldId="391"/>
            <ac:spMk id="8" creationId="{00000000-0000-0000-0000-000000000000}"/>
          </ac:spMkLst>
        </pc:spChg>
        <pc:spChg chg="mod">
          <ac:chgData name="Curtis R. Devillers" userId="e13660d1-5c8f-4d58-b997-cf7d5f8eeb3c" providerId="ADAL" clId="{D2C0942A-24CE-4458-A294-2F5768347E44}" dt="2021-02-23T15:29:38.562" v="180" actId="1076"/>
          <ac:spMkLst>
            <pc:docMk/>
            <pc:sldMk cId="1115257828" sldId="391"/>
            <ac:spMk id="9" creationId="{00000000-0000-0000-0000-000000000000}"/>
          </ac:spMkLst>
        </pc:spChg>
        <pc:spChg chg="mod">
          <ac:chgData name="Curtis R. Devillers" userId="e13660d1-5c8f-4d58-b997-cf7d5f8eeb3c" providerId="ADAL" clId="{D2C0942A-24CE-4458-A294-2F5768347E44}" dt="2021-02-23T15:29:14.468" v="175" actId="1076"/>
          <ac:spMkLst>
            <pc:docMk/>
            <pc:sldMk cId="1115257828" sldId="391"/>
            <ac:spMk id="10" creationId="{00000000-0000-0000-0000-000000000000}"/>
          </ac:spMkLst>
        </pc:spChg>
        <pc:spChg chg="add mod">
          <ac:chgData name="Curtis R. Devillers" userId="e13660d1-5c8f-4d58-b997-cf7d5f8eeb3c" providerId="ADAL" clId="{D2C0942A-24CE-4458-A294-2F5768347E44}" dt="2021-02-23T15:29:04.381" v="173"/>
          <ac:spMkLst>
            <pc:docMk/>
            <pc:sldMk cId="1115257828" sldId="391"/>
            <ac:spMk id="11" creationId="{AD3E7B4F-6116-41D7-810C-78F634130AB5}"/>
          </ac:spMkLst>
        </pc:spChg>
        <pc:picChg chg="mod">
          <ac:chgData name="Curtis R. Devillers" userId="e13660d1-5c8f-4d58-b997-cf7d5f8eeb3c" providerId="ADAL" clId="{D2C0942A-24CE-4458-A294-2F5768347E44}" dt="2021-02-23T15:29:30.669" v="178" actId="1076"/>
          <ac:picMkLst>
            <pc:docMk/>
            <pc:sldMk cId="1115257828" sldId="391"/>
            <ac:picMk id="5123" creationId="{00000000-0000-0000-0000-000000000000}"/>
          </ac:picMkLst>
        </pc:picChg>
      </pc:sldChg>
      <pc:sldChg chg="modSp add del mod ord">
        <pc:chgData name="Curtis R. Devillers" userId="e13660d1-5c8f-4d58-b997-cf7d5f8eeb3c" providerId="ADAL" clId="{D2C0942A-24CE-4458-A294-2F5768347E44}" dt="2021-02-23T15:07:10.862" v="105" actId="2696"/>
        <pc:sldMkLst>
          <pc:docMk/>
          <pc:sldMk cId="1530805982" sldId="391"/>
        </pc:sldMkLst>
        <pc:spChg chg="mod">
          <ac:chgData name="Curtis R. Devillers" userId="e13660d1-5c8f-4d58-b997-cf7d5f8eeb3c" providerId="ADAL" clId="{D2C0942A-24CE-4458-A294-2F5768347E44}" dt="2021-02-23T15:06:48.208" v="104" actId="5793"/>
          <ac:spMkLst>
            <pc:docMk/>
            <pc:sldMk cId="1530805982" sldId="391"/>
            <ac:spMk id="3" creationId="{00000000-0000-0000-0000-000000000000}"/>
          </ac:spMkLst>
        </pc:spChg>
      </pc:sldChg>
      <pc:sldChg chg="addSp modSp add mod ord modAnim modNotesTx">
        <pc:chgData name="Curtis R. Devillers" userId="e13660d1-5c8f-4d58-b997-cf7d5f8eeb3c" providerId="ADAL" clId="{D2C0942A-24CE-4458-A294-2F5768347E44}" dt="2021-03-01T18:35:31.468" v="566"/>
        <pc:sldMkLst>
          <pc:docMk/>
          <pc:sldMk cId="1311310691" sldId="392"/>
        </pc:sldMkLst>
        <pc:spChg chg="mod">
          <ac:chgData name="Curtis R. Devillers" userId="e13660d1-5c8f-4d58-b997-cf7d5f8eeb3c" providerId="ADAL" clId="{D2C0942A-24CE-4458-A294-2F5768347E44}" dt="2021-02-23T15:52:24.399" v="475" actId="1076"/>
          <ac:spMkLst>
            <pc:docMk/>
            <pc:sldMk cId="1311310691" sldId="392"/>
            <ac:spMk id="2" creationId="{00000000-0000-0000-0000-000000000000}"/>
          </ac:spMkLst>
        </pc:spChg>
        <pc:spChg chg="mod">
          <ac:chgData name="Curtis R. Devillers" userId="e13660d1-5c8f-4d58-b997-cf7d5f8eeb3c" providerId="ADAL" clId="{D2C0942A-24CE-4458-A294-2F5768347E44}" dt="2021-02-23T15:53:49.049" v="478" actId="14100"/>
          <ac:spMkLst>
            <pc:docMk/>
            <pc:sldMk cId="1311310691" sldId="392"/>
            <ac:spMk id="3" creationId="{00000000-0000-0000-0000-000000000000}"/>
          </ac:spMkLst>
        </pc:spChg>
        <pc:spChg chg="mod">
          <ac:chgData name="Curtis R. Devillers" userId="e13660d1-5c8f-4d58-b997-cf7d5f8eeb3c" providerId="ADAL" clId="{D2C0942A-24CE-4458-A294-2F5768347E44}" dt="2021-03-01T18:05:38.191" v="509" actId="1076"/>
          <ac:spMkLst>
            <pc:docMk/>
            <pc:sldMk cId="1311310691" sldId="392"/>
            <ac:spMk id="7" creationId="{00000000-0000-0000-0000-000000000000}"/>
          </ac:spMkLst>
        </pc:spChg>
        <pc:spChg chg="add mod">
          <ac:chgData name="Curtis R. Devillers" userId="e13660d1-5c8f-4d58-b997-cf7d5f8eeb3c" providerId="ADAL" clId="{D2C0942A-24CE-4458-A294-2F5768347E44}" dt="2021-02-23T15:52:33.138" v="476"/>
          <ac:spMkLst>
            <pc:docMk/>
            <pc:sldMk cId="1311310691" sldId="392"/>
            <ac:spMk id="8" creationId="{415B3135-49A5-4980-BF68-65DF9E0671F9}"/>
          </ac:spMkLst>
        </pc:spChg>
        <pc:spChg chg="add mod">
          <ac:chgData name="Curtis R. Devillers" userId="e13660d1-5c8f-4d58-b997-cf7d5f8eeb3c" providerId="ADAL" clId="{D2C0942A-24CE-4458-A294-2F5768347E44}" dt="2021-03-01T18:16:11.440" v="548" actId="1076"/>
          <ac:spMkLst>
            <pc:docMk/>
            <pc:sldMk cId="1311310691" sldId="392"/>
            <ac:spMk id="9" creationId="{223D8212-47B6-4436-BAB5-2D2B0B4E5459}"/>
          </ac:spMkLst>
        </pc:spChg>
        <pc:spChg chg="add mod">
          <ac:chgData name="Curtis R. Devillers" userId="e13660d1-5c8f-4d58-b997-cf7d5f8eeb3c" providerId="ADAL" clId="{D2C0942A-24CE-4458-A294-2F5768347E44}" dt="2021-03-01T18:16:22.798" v="549" actId="1076"/>
          <ac:spMkLst>
            <pc:docMk/>
            <pc:sldMk cId="1311310691" sldId="392"/>
            <ac:spMk id="11" creationId="{6EEB3508-9941-4C99-9608-FD6E3D67F0E0}"/>
          </ac:spMkLst>
        </pc:spChg>
        <pc:spChg chg="add mod">
          <ac:chgData name="Curtis R. Devillers" userId="e13660d1-5c8f-4d58-b997-cf7d5f8eeb3c" providerId="ADAL" clId="{D2C0942A-24CE-4458-A294-2F5768347E44}" dt="2021-03-01T18:17:08.782" v="552" actId="1076"/>
          <ac:spMkLst>
            <pc:docMk/>
            <pc:sldMk cId="1311310691" sldId="392"/>
            <ac:spMk id="13" creationId="{19DCF503-F150-47BF-A4A7-50AD732CD3C7}"/>
          </ac:spMkLst>
        </pc:spChg>
        <pc:spChg chg="add mod">
          <ac:chgData name="Curtis R. Devillers" userId="e13660d1-5c8f-4d58-b997-cf7d5f8eeb3c" providerId="ADAL" clId="{D2C0942A-24CE-4458-A294-2F5768347E44}" dt="2021-03-01T18:17:03.010" v="551" actId="1076"/>
          <ac:spMkLst>
            <pc:docMk/>
            <pc:sldMk cId="1311310691" sldId="392"/>
            <ac:spMk id="15" creationId="{F3B58F05-8D71-4221-9D95-CD5D5ACA886B}"/>
          </ac:spMkLst>
        </pc:spChg>
        <pc:spChg chg="add mod">
          <ac:chgData name="Curtis R. Devillers" userId="e13660d1-5c8f-4d58-b997-cf7d5f8eeb3c" providerId="ADAL" clId="{D2C0942A-24CE-4458-A294-2F5768347E44}" dt="2021-03-01T18:17:20.298" v="553" actId="1076"/>
          <ac:spMkLst>
            <pc:docMk/>
            <pc:sldMk cId="1311310691" sldId="392"/>
            <ac:spMk id="17" creationId="{9ACA6823-EBBA-4B48-BCFE-9A2888741869}"/>
          </ac:spMkLst>
        </pc:spChg>
        <pc:spChg chg="add mod">
          <ac:chgData name="Curtis R. Devillers" userId="e13660d1-5c8f-4d58-b997-cf7d5f8eeb3c" providerId="ADAL" clId="{D2C0942A-24CE-4458-A294-2F5768347E44}" dt="2021-03-01T18:17:25.814" v="554" actId="1076"/>
          <ac:spMkLst>
            <pc:docMk/>
            <pc:sldMk cId="1311310691" sldId="392"/>
            <ac:spMk id="19" creationId="{7B9573C5-9C19-464D-9916-44CB71827E10}"/>
          </ac:spMkLst>
        </pc:spChg>
        <pc:picChg chg="add mod">
          <ac:chgData name="Curtis R. Devillers" userId="e13660d1-5c8f-4d58-b997-cf7d5f8eeb3c" providerId="ADAL" clId="{D2C0942A-24CE-4458-A294-2F5768347E44}" dt="2021-03-01T18:07:20.608" v="535" actId="1076"/>
          <ac:picMkLst>
            <pc:docMk/>
            <pc:sldMk cId="1311310691" sldId="392"/>
            <ac:picMk id="18" creationId="{D9F8C566-F4D7-4896-BD95-9F7B07EC0224}"/>
          </ac:picMkLst>
        </pc:picChg>
        <pc:picChg chg="add mod">
          <ac:chgData name="Curtis R. Devillers" userId="e13660d1-5c8f-4d58-b997-cf7d5f8eeb3c" providerId="ADAL" clId="{D2C0942A-24CE-4458-A294-2F5768347E44}" dt="2021-03-01T18:08:17.231" v="538" actId="1076"/>
          <ac:picMkLst>
            <pc:docMk/>
            <pc:sldMk cId="1311310691" sldId="392"/>
            <ac:picMk id="1026" creationId="{EC9B94F2-0876-490D-BA0E-8EBC405BAB04}"/>
          </ac:picMkLst>
        </pc:picChg>
        <pc:picChg chg="add mod">
          <ac:chgData name="Curtis R. Devillers" userId="e13660d1-5c8f-4d58-b997-cf7d5f8eeb3c" providerId="ADAL" clId="{D2C0942A-24CE-4458-A294-2F5768347E44}" dt="2021-03-01T18:12:15.219" v="541" actId="1076"/>
          <ac:picMkLst>
            <pc:docMk/>
            <pc:sldMk cId="1311310691" sldId="392"/>
            <ac:picMk id="1028" creationId="{CAFCFDEB-DFF8-49E3-8B03-03DBE63201E7}"/>
          </ac:picMkLst>
        </pc:picChg>
        <pc:picChg chg="add mod">
          <ac:chgData name="Curtis R. Devillers" userId="e13660d1-5c8f-4d58-b997-cf7d5f8eeb3c" providerId="ADAL" clId="{D2C0942A-24CE-4458-A294-2F5768347E44}" dt="2021-03-01T18:29:33.108" v="561" actId="1076"/>
          <ac:picMkLst>
            <pc:docMk/>
            <pc:sldMk cId="1311310691" sldId="392"/>
            <ac:picMk id="1030" creationId="{580314A6-0948-4704-83CE-E159429376E9}"/>
          </ac:picMkLst>
        </pc:picChg>
        <pc:picChg chg="add mod">
          <ac:chgData name="Curtis R. Devillers" userId="e13660d1-5c8f-4d58-b997-cf7d5f8eeb3c" providerId="ADAL" clId="{D2C0942A-24CE-4458-A294-2F5768347E44}" dt="2021-03-01T18:35:20.407" v="565" actId="1076"/>
          <ac:picMkLst>
            <pc:docMk/>
            <pc:sldMk cId="1311310691" sldId="392"/>
            <ac:picMk id="1032" creationId="{0227B6F2-3B9E-4228-B02F-F427A94AD935}"/>
          </ac:picMkLst>
        </pc:picChg>
        <pc:picChg chg="mod">
          <ac:chgData name="Curtis R. Devillers" userId="e13660d1-5c8f-4d58-b997-cf7d5f8eeb3c" providerId="ADAL" clId="{D2C0942A-24CE-4458-A294-2F5768347E44}" dt="2021-03-01T18:05:42.342" v="510" actId="1076"/>
          <ac:picMkLst>
            <pc:docMk/>
            <pc:sldMk cId="1311310691" sldId="392"/>
            <ac:picMk id="6146" creationId="{00000000-0000-0000-0000-000000000000}"/>
          </ac:picMkLst>
        </pc:picChg>
        <pc:picChg chg="mod">
          <ac:chgData name="Curtis R. Devillers" userId="e13660d1-5c8f-4d58-b997-cf7d5f8eeb3c" providerId="ADAL" clId="{D2C0942A-24CE-4458-A294-2F5768347E44}" dt="2021-03-01T17:56:49.090" v="501" actId="1076"/>
          <ac:picMkLst>
            <pc:docMk/>
            <pc:sldMk cId="1311310691" sldId="392"/>
            <ac:picMk id="6148" creationId="{00000000-0000-0000-0000-000000000000}"/>
          </ac:picMkLst>
        </pc:picChg>
      </pc:sldChg>
      <pc:sldChg chg="add del">
        <pc:chgData name="Curtis R. Devillers" userId="e13660d1-5c8f-4d58-b997-cf7d5f8eeb3c" providerId="ADAL" clId="{D2C0942A-24CE-4458-A294-2F5768347E44}" dt="2021-03-02T21:42:37.583" v="2502" actId="2696"/>
        <pc:sldMkLst>
          <pc:docMk/>
          <pc:sldMk cId="2378660987" sldId="393"/>
        </pc:sldMkLst>
      </pc:sldChg>
      <pc:sldChg chg="add del">
        <pc:chgData name="Curtis R. Devillers" userId="e13660d1-5c8f-4d58-b997-cf7d5f8eeb3c" providerId="ADAL" clId="{D2C0942A-24CE-4458-A294-2F5768347E44}" dt="2021-03-02T21:42:43.657" v="2504" actId="2696"/>
        <pc:sldMkLst>
          <pc:docMk/>
          <pc:sldMk cId="242344477" sldId="394"/>
        </pc:sldMkLst>
      </pc:sldChg>
      <pc:sldChg chg="add del">
        <pc:chgData name="Curtis R. Devillers" userId="e13660d1-5c8f-4d58-b997-cf7d5f8eeb3c" providerId="ADAL" clId="{D2C0942A-24CE-4458-A294-2F5768347E44}" dt="2021-03-02T21:42:48.147" v="2505" actId="2696"/>
        <pc:sldMkLst>
          <pc:docMk/>
          <pc:sldMk cId="1279206888" sldId="395"/>
        </pc:sldMkLst>
      </pc:sldChg>
      <pc:sldChg chg="addSp modSp add mod modAnim modNotesTx">
        <pc:chgData name="Curtis R. Devillers" userId="e13660d1-5c8f-4d58-b997-cf7d5f8eeb3c" providerId="ADAL" clId="{D2C0942A-24CE-4458-A294-2F5768347E44}" dt="2021-03-02T14:23:52.001" v="870" actId="1076"/>
        <pc:sldMkLst>
          <pc:docMk/>
          <pc:sldMk cId="3544136737" sldId="396"/>
        </pc:sldMkLst>
        <pc:spChg chg="add mod">
          <ac:chgData name="Curtis R. Devillers" userId="e13660d1-5c8f-4d58-b997-cf7d5f8eeb3c" providerId="ADAL" clId="{D2C0942A-24CE-4458-A294-2F5768347E44}" dt="2021-03-02T13:34:33.238" v="735" actId="1076"/>
          <ac:spMkLst>
            <pc:docMk/>
            <pc:sldMk cId="3544136737" sldId="396"/>
            <ac:spMk id="4" creationId="{ABE8E8BE-E6EB-42E0-AFCA-96B4E268C6F6}"/>
          </ac:spMkLst>
        </pc:spChg>
        <pc:spChg chg="add mod">
          <ac:chgData name="Curtis R. Devillers" userId="e13660d1-5c8f-4d58-b997-cf7d5f8eeb3c" providerId="ADAL" clId="{D2C0942A-24CE-4458-A294-2F5768347E44}" dt="2021-03-02T13:47:46.837" v="743" actId="1076"/>
          <ac:spMkLst>
            <pc:docMk/>
            <pc:sldMk cId="3544136737" sldId="396"/>
            <ac:spMk id="6" creationId="{4D12EE82-4AEA-4A45-8CAC-744877A6C076}"/>
          </ac:spMkLst>
        </pc:spChg>
        <pc:spChg chg="add mod">
          <ac:chgData name="Curtis R. Devillers" userId="e13660d1-5c8f-4d58-b997-cf7d5f8eeb3c" providerId="ADAL" clId="{D2C0942A-24CE-4458-A294-2F5768347E44}" dt="2021-03-02T13:47:41.231" v="742" actId="403"/>
          <ac:spMkLst>
            <pc:docMk/>
            <pc:sldMk cId="3544136737" sldId="396"/>
            <ac:spMk id="9" creationId="{28F12280-2D72-4CA7-8157-8ECFEFE1DD08}"/>
          </ac:spMkLst>
        </pc:spChg>
        <pc:spChg chg="add mod">
          <ac:chgData name="Curtis R. Devillers" userId="e13660d1-5c8f-4d58-b997-cf7d5f8eeb3c" providerId="ADAL" clId="{D2C0942A-24CE-4458-A294-2F5768347E44}" dt="2021-03-02T14:23:52.001" v="870" actId="1076"/>
          <ac:spMkLst>
            <pc:docMk/>
            <pc:sldMk cId="3544136737" sldId="396"/>
            <ac:spMk id="10" creationId="{B6E05841-F19D-4275-9959-9CDB9CDDED0C}"/>
          </ac:spMkLst>
        </pc:spChg>
        <pc:picChg chg="add mod">
          <ac:chgData name="Curtis R. Devillers" userId="e13660d1-5c8f-4d58-b997-cf7d5f8eeb3c" providerId="ADAL" clId="{D2C0942A-24CE-4458-A294-2F5768347E44}" dt="2021-03-02T13:41:29.456" v="740" actId="14100"/>
          <ac:picMkLst>
            <pc:docMk/>
            <pc:sldMk cId="3544136737" sldId="396"/>
            <ac:picMk id="7" creationId="{1A90B85E-7C31-4F11-8713-38EB3F642BA7}"/>
          </ac:picMkLst>
        </pc:picChg>
      </pc:sldChg>
      <pc:sldChg chg="addSp modSp add mod ord modAnim modNotesTx">
        <pc:chgData name="Curtis R. Devillers" userId="e13660d1-5c8f-4d58-b997-cf7d5f8eeb3c" providerId="ADAL" clId="{D2C0942A-24CE-4458-A294-2F5768347E44}" dt="2021-03-02T20:07:19.097" v="1239" actId="1076"/>
        <pc:sldMkLst>
          <pc:docMk/>
          <pc:sldMk cId="4256678110" sldId="397"/>
        </pc:sldMkLst>
        <pc:spChg chg="add mod">
          <ac:chgData name="Curtis R. Devillers" userId="e13660d1-5c8f-4d58-b997-cf7d5f8eeb3c" providerId="ADAL" clId="{D2C0942A-24CE-4458-A294-2F5768347E44}" dt="2021-03-02T20:07:07.038" v="1238" actId="113"/>
          <ac:spMkLst>
            <pc:docMk/>
            <pc:sldMk cId="4256678110" sldId="397"/>
            <ac:spMk id="6" creationId="{8B5DD14C-453A-48D8-AD24-25ADB32C5956}"/>
          </ac:spMkLst>
        </pc:spChg>
        <pc:spChg chg="add mod">
          <ac:chgData name="Curtis R. Devillers" userId="e13660d1-5c8f-4d58-b997-cf7d5f8eeb3c" providerId="ADAL" clId="{D2C0942A-24CE-4458-A294-2F5768347E44}" dt="2021-03-02T20:03:51.829" v="1092" actId="403"/>
          <ac:spMkLst>
            <pc:docMk/>
            <pc:sldMk cId="4256678110" sldId="397"/>
            <ac:spMk id="10" creationId="{BCDEED3C-87B9-4292-8138-8E37DC03C6F7}"/>
          </ac:spMkLst>
        </pc:spChg>
        <pc:spChg chg="add mod">
          <ac:chgData name="Curtis R. Devillers" userId="e13660d1-5c8f-4d58-b997-cf7d5f8eeb3c" providerId="ADAL" clId="{D2C0942A-24CE-4458-A294-2F5768347E44}" dt="2021-03-02T20:06:17.977" v="1232" actId="1076"/>
          <ac:spMkLst>
            <pc:docMk/>
            <pc:sldMk cId="4256678110" sldId="397"/>
            <ac:spMk id="12" creationId="{FADEA2DC-7D56-47EB-B861-3ABC3AD933CA}"/>
          </ac:spMkLst>
        </pc:spChg>
        <pc:spChg chg="add mod">
          <ac:chgData name="Curtis R. Devillers" userId="e13660d1-5c8f-4d58-b997-cf7d5f8eeb3c" providerId="ADAL" clId="{D2C0942A-24CE-4458-A294-2F5768347E44}" dt="2021-03-02T20:06:22.087" v="1233" actId="14100"/>
          <ac:spMkLst>
            <pc:docMk/>
            <pc:sldMk cId="4256678110" sldId="397"/>
            <ac:spMk id="14" creationId="{87217253-0E3E-4D65-9BE9-980401AB79DA}"/>
          </ac:spMkLst>
        </pc:spChg>
        <pc:picChg chg="add mod">
          <ac:chgData name="Curtis R. Devillers" userId="e13660d1-5c8f-4d58-b997-cf7d5f8eeb3c" providerId="ADAL" clId="{D2C0942A-24CE-4458-A294-2F5768347E44}" dt="2021-03-02T20:06:32.371" v="1235" actId="14100"/>
          <ac:picMkLst>
            <pc:docMk/>
            <pc:sldMk cId="4256678110" sldId="397"/>
            <ac:picMk id="5" creationId="{E1698F92-C6AF-4D26-9370-33D10E99939C}"/>
          </ac:picMkLst>
        </pc:picChg>
        <pc:picChg chg="add mod">
          <ac:chgData name="Curtis R. Devillers" userId="e13660d1-5c8f-4d58-b997-cf7d5f8eeb3c" providerId="ADAL" clId="{D2C0942A-24CE-4458-A294-2F5768347E44}" dt="2021-03-02T20:07:19.097" v="1239" actId="1076"/>
          <ac:picMkLst>
            <pc:docMk/>
            <pc:sldMk cId="4256678110" sldId="397"/>
            <ac:picMk id="5122" creationId="{A890703E-9F81-4992-8C59-2D8AF23B4309}"/>
          </ac:picMkLst>
        </pc:picChg>
        <pc:picChg chg="add mod">
          <ac:chgData name="Curtis R. Devillers" userId="e13660d1-5c8f-4d58-b997-cf7d5f8eeb3c" providerId="ADAL" clId="{D2C0942A-24CE-4458-A294-2F5768347E44}" dt="2021-03-02T20:06:26.811" v="1234" actId="14100"/>
          <ac:picMkLst>
            <pc:docMk/>
            <pc:sldMk cId="4256678110" sldId="397"/>
            <ac:picMk id="5124" creationId="{81A833A2-D7D6-410A-9E62-03D192041303}"/>
          </ac:picMkLst>
        </pc:picChg>
      </pc:sldChg>
      <pc:sldChg chg="add del">
        <pc:chgData name="Curtis R. Devillers" userId="e13660d1-5c8f-4d58-b997-cf7d5f8eeb3c" providerId="ADAL" clId="{D2C0942A-24CE-4458-A294-2F5768347E44}" dt="2021-03-02T21:04:25.328" v="1929" actId="2696"/>
        <pc:sldMkLst>
          <pc:docMk/>
          <pc:sldMk cId="830018589" sldId="398"/>
        </pc:sldMkLst>
      </pc:sldChg>
      <pc:sldChg chg="addSp delSp modSp add mod ord modAnim modNotesTx">
        <pc:chgData name="Curtis R. Devillers" userId="e13660d1-5c8f-4d58-b997-cf7d5f8eeb3c" providerId="ADAL" clId="{D2C0942A-24CE-4458-A294-2F5768347E44}" dt="2021-03-03T14:51:58.932" v="2513"/>
        <pc:sldMkLst>
          <pc:docMk/>
          <pc:sldMk cId="3848224147" sldId="399"/>
        </pc:sldMkLst>
        <pc:spChg chg="add mod">
          <ac:chgData name="Curtis R. Devillers" userId="e13660d1-5c8f-4d58-b997-cf7d5f8eeb3c" providerId="ADAL" clId="{D2C0942A-24CE-4458-A294-2F5768347E44}" dt="2021-03-02T21:38:01.059" v="2408" actId="1076"/>
          <ac:spMkLst>
            <pc:docMk/>
            <pc:sldMk cId="3848224147" sldId="399"/>
            <ac:spMk id="4" creationId="{2C51940E-6BF7-4291-8D9E-1B49383EF557}"/>
          </ac:spMkLst>
        </pc:spChg>
        <pc:spChg chg="add mod">
          <ac:chgData name="Curtis R. Devillers" userId="e13660d1-5c8f-4d58-b997-cf7d5f8eeb3c" providerId="ADAL" clId="{D2C0942A-24CE-4458-A294-2F5768347E44}" dt="2021-03-02T21:16:43.363" v="1952" actId="1076"/>
          <ac:spMkLst>
            <pc:docMk/>
            <pc:sldMk cId="3848224147" sldId="399"/>
            <ac:spMk id="5" creationId="{FB14806E-DAD0-4E33-9629-77442CD75D3A}"/>
          </ac:spMkLst>
        </pc:spChg>
        <pc:spChg chg="add mod">
          <ac:chgData name="Curtis R. Devillers" userId="e13660d1-5c8f-4d58-b997-cf7d5f8eeb3c" providerId="ADAL" clId="{D2C0942A-24CE-4458-A294-2F5768347E44}" dt="2021-03-02T21:17:01.676" v="1955" actId="1076"/>
          <ac:spMkLst>
            <pc:docMk/>
            <pc:sldMk cId="3848224147" sldId="399"/>
            <ac:spMk id="6" creationId="{504C0E61-0EDD-4324-AA22-45A27FA86222}"/>
          </ac:spMkLst>
        </pc:spChg>
        <pc:spChg chg="add del mod">
          <ac:chgData name="Curtis R. Devillers" userId="e13660d1-5c8f-4d58-b997-cf7d5f8eeb3c" providerId="ADAL" clId="{D2C0942A-24CE-4458-A294-2F5768347E44}" dt="2021-03-02T21:37:49.998" v="2406" actId="21"/>
          <ac:spMkLst>
            <pc:docMk/>
            <pc:sldMk cId="3848224147" sldId="399"/>
            <ac:spMk id="8" creationId="{39288968-A6C5-4473-8CD3-87008E8EAA8B}"/>
          </ac:spMkLst>
        </pc:spChg>
        <pc:spChg chg="add del mod">
          <ac:chgData name="Curtis R. Devillers" userId="e13660d1-5c8f-4d58-b997-cf7d5f8eeb3c" providerId="ADAL" clId="{D2C0942A-24CE-4458-A294-2F5768347E44}" dt="2021-03-02T21:31:51.062" v="2035"/>
          <ac:spMkLst>
            <pc:docMk/>
            <pc:sldMk cId="3848224147" sldId="399"/>
            <ac:spMk id="10" creationId="{982567C5-2596-4EC4-8092-E3CBA101F37F}"/>
          </ac:spMkLst>
        </pc:spChg>
        <pc:spChg chg="add mod">
          <ac:chgData name="Curtis R. Devillers" userId="e13660d1-5c8f-4d58-b997-cf7d5f8eeb3c" providerId="ADAL" clId="{D2C0942A-24CE-4458-A294-2F5768347E44}" dt="2021-03-02T21:38:11.416" v="2410" actId="1076"/>
          <ac:spMkLst>
            <pc:docMk/>
            <pc:sldMk cId="3848224147" sldId="399"/>
            <ac:spMk id="12" creationId="{80047439-F172-40EF-9F64-1E971A5FC9BE}"/>
          </ac:spMkLst>
        </pc:spChg>
        <pc:spChg chg="add del mod">
          <ac:chgData name="Curtis R. Devillers" userId="e13660d1-5c8f-4d58-b997-cf7d5f8eeb3c" providerId="ADAL" clId="{D2C0942A-24CE-4458-A294-2F5768347E44}" dt="2021-03-02T21:32:26.892" v="2049" actId="22"/>
          <ac:spMkLst>
            <pc:docMk/>
            <pc:sldMk cId="3848224147" sldId="399"/>
            <ac:spMk id="14" creationId="{E4AB81A3-E2F9-4C6C-B5B7-CDDF62C85B4E}"/>
          </ac:spMkLst>
        </pc:spChg>
        <pc:spChg chg="add mod">
          <ac:chgData name="Curtis R. Devillers" userId="e13660d1-5c8f-4d58-b997-cf7d5f8eeb3c" providerId="ADAL" clId="{D2C0942A-24CE-4458-A294-2F5768347E44}" dt="2021-03-02T21:38:05.579" v="2409" actId="1076"/>
          <ac:spMkLst>
            <pc:docMk/>
            <pc:sldMk cId="3848224147" sldId="399"/>
            <ac:spMk id="15" creationId="{1D6F33D1-F162-4126-A8EC-17D4C73897A1}"/>
          </ac:spMkLst>
        </pc:spChg>
        <pc:spChg chg="add mod">
          <ac:chgData name="Curtis R. Devillers" userId="e13660d1-5c8f-4d58-b997-cf7d5f8eeb3c" providerId="ADAL" clId="{D2C0942A-24CE-4458-A294-2F5768347E44}" dt="2021-03-02T21:38:17.976" v="2411" actId="1076"/>
          <ac:spMkLst>
            <pc:docMk/>
            <pc:sldMk cId="3848224147" sldId="399"/>
            <ac:spMk id="17" creationId="{6B7D9DBD-9948-4138-94FE-642761B34B24}"/>
          </ac:spMkLst>
        </pc:spChg>
        <pc:spChg chg="add mod">
          <ac:chgData name="Curtis R. Devillers" userId="e13660d1-5c8f-4d58-b997-cf7d5f8eeb3c" providerId="ADAL" clId="{D2C0942A-24CE-4458-A294-2F5768347E44}" dt="2021-03-02T21:38:30.435" v="2412" actId="1076"/>
          <ac:spMkLst>
            <pc:docMk/>
            <pc:sldMk cId="3848224147" sldId="399"/>
            <ac:spMk id="19" creationId="{8E1F56F5-3EC0-4412-BF23-B347B69F3C1E}"/>
          </ac:spMkLst>
        </pc:spChg>
        <pc:spChg chg="add mod">
          <ac:chgData name="Curtis R. Devillers" userId="e13660d1-5c8f-4d58-b997-cf7d5f8eeb3c" providerId="ADAL" clId="{D2C0942A-24CE-4458-A294-2F5768347E44}" dt="2021-03-02T21:38:36.572" v="2413" actId="1076"/>
          <ac:spMkLst>
            <pc:docMk/>
            <pc:sldMk cId="3848224147" sldId="399"/>
            <ac:spMk id="20" creationId="{644261A4-7498-496E-B2A9-62E7401C997F}"/>
          </ac:spMkLst>
        </pc:spChg>
        <pc:spChg chg="add mod">
          <ac:chgData name="Curtis R. Devillers" userId="e13660d1-5c8f-4d58-b997-cf7d5f8eeb3c" providerId="ADAL" clId="{D2C0942A-24CE-4458-A294-2F5768347E44}" dt="2021-03-02T21:38:45.403" v="2415" actId="14100"/>
          <ac:spMkLst>
            <pc:docMk/>
            <pc:sldMk cId="3848224147" sldId="399"/>
            <ac:spMk id="21" creationId="{607D9664-7E0D-48BE-98DD-95651B973792}"/>
          </ac:spMkLst>
        </pc:spChg>
        <pc:picChg chg="add mod">
          <ac:chgData name="Curtis R. Devillers" userId="e13660d1-5c8f-4d58-b997-cf7d5f8eeb3c" providerId="ADAL" clId="{D2C0942A-24CE-4458-A294-2F5768347E44}" dt="2021-03-02T21:30:16.354" v="2011" actId="14100"/>
          <ac:picMkLst>
            <pc:docMk/>
            <pc:sldMk cId="3848224147" sldId="399"/>
            <ac:picMk id="8194" creationId="{110EBB5D-93DE-485F-B4D1-F0C6CB1C9DD3}"/>
          </ac:picMkLst>
        </pc:picChg>
      </pc:sldChg>
      <pc:sldChg chg="addSp modSp add mod setBg addAnim delAnim setClrOvrMap">
        <pc:chgData name="Curtis R. Devillers" userId="e13660d1-5c8f-4d58-b997-cf7d5f8eeb3c" providerId="ADAL" clId="{D2C0942A-24CE-4458-A294-2F5768347E44}" dt="2021-03-02T21:03:24.115" v="1928" actId="14100"/>
        <pc:sldMkLst>
          <pc:docMk/>
          <pc:sldMk cId="3581759671" sldId="400"/>
        </pc:sldMkLst>
        <pc:spChg chg="mod">
          <ac:chgData name="Curtis R. Devillers" userId="e13660d1-5c8f-4d58-b997-cf7d5f8eeb3c" providerId="ADAL" clId="{D2C0942A-24CE-4458-A294-2F5768347E44}" dt="2021-03-02T21:03:17.616" v="1926" actId="26606"/>
          <ac:spMkLst>
            <pc:docMk/>
            <pc:sldMk cId="3581759671" sldId="400"/>
            <ac:spMk id="2" creationId="{88FD9E5F-3BEB-48C2-B533-9991E2EA20E6}"/>
          </ac:spMkLst>
        </pc:spChg>
        <pc:spChg chg="mod ord">
          <ac:chgData name="Curtis R. Devillers" userId="e13660d1-5c8f-4d58-b997-cf7d5f8eeb3c" providerId="ADAL" clId="{D2C0942A-24CE-4458-A294-2F5768347E44}" dt="2021-03-02T21:03:17.616" v="1926" actId="26606"/>
          <ac:spMkLst>
            <pc:docMk/>
            <pc:sldMk cId="3581759671" sldId="400"/>
            <ac:spMk id="3" creationId="{05BBE7FF-A29F-453E-8E39-A5A30C361AF0}"/>
          </ac:spMkLst>
        </pc:spChg>
        <pc:picChg chg="add mod">
          <ac:chgData name="Curtis R. Devillers" userId="e13660d1-5c8f-4d58-b997-cf7d5f8eeb3c" providerId="ADAL" clId="{D2C0942A-24CE-4458-A294-2F5768347E44}" dt="2021-03-02T21:03:24.115" v="1928" actId="14100"/>
          <ac:picMkLst>
            <pc:docMk/>
            <pc:sldMk cId="3581759671" sldId="400"/>
            <ac:picMk id="6146" creationId="{C4DF490E-D31D-4F0A-91BF-985F6385A763}"/>
          </ac:picMkLst>
        </pc:picChg>
      </pc:sldChg>
      <pc:sldMasterChg chg="addSldLayout delSldLayout">
        <pc:chgData name="Curtis R. Devillers" userId="e13660d1-5c8f-4d58-b997-cf7d5f8eeb3c" providerId="ADAL" clId="{D2C0942A-24CE-4458-A294-2F5768347E44}" dt="2021-03-01T19:08:58.201" v="639" actId="2696"/>
        <pc:sldMasterMkLst>
          <pc:docMk/>
          <pc:sldMasterMk cId="1901816789" sldId="2147483703"/>
        </pc:sldMasterMkLst>
        <pc:sldLayoutChg chg="add del">
          <pc:chgData name="Curtis R. Devillers" userId="e13660d1-5c8f-4d58-b997-cf7d5f8eeb3c" providerId="ADAL" clId="{D2C0942A-24CE-4458-A294-2F5768347E44}" dt="2021-03-01T19:08:58.201" v="639" actId="2696"/>
          <pc:sldLayoutMkLst>
            <pc:docMk/>
            <pc:sldMasterMk cId="1901816789" sldId="2147483703"/>
            <pc:sldLayoutMk cId="702184967" sldId="214748371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29C51A91-969D-4D25-A0C8-B70F2BA96001}" type="datetimeFigureOut">
              <a:rPr lang="en-US" smtClean="0"/>
              <a:pPr/>
              <a:t>7/22/2022</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A4F1ED91-71BB-4335-AA14-0AB781117CD5}" type="slidenum">
              <a:rPr lang="en-US" smtClean="0"/>
              <a:pPr/>
              <a:t>‹#›</a:t>
            </a:fld>
            <a:endParaRPr lang="en-US"/>
          </a:p>
        </p:txBody>
      </p:sp>
    </p:spTree>
    <p:extLst>
      <p:ext uri="{BB962C8B-B14F-4D97-AF65-F5344CB8AC3E}">
        <p14:creationId xmlns:p14="http://schemas.microsoft.com/office/powerpoint/2010/main" val="3613974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6BD92E3F-3C81-4387-9E45-1C13EA3BCB94}" type="datetimeFigureOut">
              <a:rPr lang="en-US" smtClean="0"/>
              <a:pPr/>
              <a:t>7/22/2022</a:t>
            </a:fld>
            <a:endParaRPr lang="en-US"/>
          </a:p>
        </p:txBody>
      </p:sp>
      <p:sp>
        <p:nvSpPr>
          <p:cNvPr id="4" name="Slide Image Placeholder 3"/>
          <p:cNvSpPr>
            <a:spLocks noGrp="1" noRot="1" noChangeAspect="1"/>
          </p:cNvSpPr>
          <p:nvPr>
            <p:ph type="sldImg" idx="2"/>
          </p:nvPr>
        </p:nvSpPr>
        <p:spPr>
          <a:xfrm>
            <a:off x="1497012" y="481013"/>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200" y="3886200"/>
            <a:ext cx="6400800" cy="5233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3ECC418A-57C6-4B2F-979F-B2F731CD8869}" type="slidenum">
              <a:rPr lang="en-US" smtClean="0"/>
              <a:pPr/>
              <a:t>‹#›</a:t>
            </a:fld>
            <a:endParaRPr lang="en-US"/>
          </a:p>
        </p:txBody>
      </p:sp>
    </p:spTree>
    <p:extLst>
      <p:ext uri="{BB962C8B-B14F-4D97-AF65-F5344CB8AC3E}">
        <p14:creationId xmlns:p14="http://schemas.microsoft.com/office/powerpoint/2010/main" val="2920152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9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osha.gov/pls/oshaweb/owalink.query_links?src_doc_type=STANDARDS&amp;src_unique_file=1926_0451&amp;src_anchor_name=1926.451(g)(3)"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osha.gov/pls/oshaweb/owalink.query_links?src_doc_type=STANDARDS&amp;src_unique_file=1926_0451&amp;src_anchor_name=1926.451(g)(1)"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www.osha.gov/pls/oshaweb/owadisp.show_document?p_table=STANDARDS&amp;p_id=10752#1926.451(b)(4)" TargetMode="External"/><Relationship Id="rId3" Type="http://schemas.openxmlformats.org/officeDocument/2006/relationships/hyperlink" Target="https://www.osha.gov/pls/oshaweb/owadisp.show_document?p_table=STANDARDS&amp;p_id=10752#1926.451(b)(1)" TargetMode="External"/><Relationship Id="rId7" Type="http://schemas.openxmlformats.org/officeDocument/2006/relationships/hyperlink" Target="https://www.osha.gov/pls/oshaweb/owadisp.show_document?p_table=STANDARDS&amp;p_id=10752#1926.451(b)(2)(ii)"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osha.gov/pls/oshaweb/owadisp.show_document?p_table=STANDARDS&amp;p_id=10752#1926.451(b)(2)(i)" TargetMode="External"/><Relationship Id="rId5" Type="http://schemas.openxmlformats.org/officeDocument/2006/relationships/hyperlink" Target="https://www.osha.gov/pls/oshaweb/owadisp.show_document?p_table=STANDARDS&amp;p_id=10752#1926.451(b)(1)(ii)" TargetMode="External"/><Relationship Id="rId4" Type="http://schemas.openxmlformats.org/officeDocument/2006/relationships/hyperlink" Target="https://www.osha.gov/pls/oshaweb/owadisp.show_document?p_table=STANDARDS&amp;p_id=10752#1926.451(b)(1)(i)" TargetMode="External"/><Relationship Id="rId9" Type="http://schemas.openxmlformats.org/officeDocument/2006/relationships/hyperlink" Target="https://www.osha.gov/pls/oshaweb/owadisp.show_document?p_table=STANDARDS&amp;p_id=10752#1926.451(b)(7)"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osha.gov/pls/oshaweb/owalink.query_links?src_doc_type=STANDARDS&amp;src_unique_file=1926_0451&amp;src_anchor_name=1926.451(h)(1)"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osha.gov/pls/oshaweb/owalink.query_links?src_doc_type=STANDARDS&amp;src_unique_file=1926_0451&amp;src_anchor_name=1926.451(f)(6)"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osha.gov/pls/oshaweb/owalink.query_links?src_doc_type=STANDARDS&amp;src_unique_file=1926_0451&amp;src_anchor_name=1926.451(e)(9)(i)"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www.osha.gov/pls/oshaweb/owalink.query_links?src_doc_type=STANDARDS&amp;src_unique_file=1926_0451&amp;src_anchor_name=1926.451(g)(2)" TargetMode="External"/><Relationship Id="rId4" Type="http://schemas.openxmlformats.org/officeDocument/2006/relationships/hyperlink" Target="https://www.osha.gov/pls/oshaweb/owalink.query_links?src_doc_type=STANDARDS&amp;src_unique_file=1926_0451&amp;src_anchor_name=1926.451(f)(7)"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osha.gov/pls/oshaweb/owalink.query_links?src_doc_type=STANDARDS&amp;src_unique_file=1926_0454&amp;src_anchor_name=1926.454(a)"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www.osha.gov/pls/oshaweb/owalink.query_links?src_doc_type=STANDARDS&amp;src_unique_file=1926_0451&amp;src_anchor_name=1926.451(d)(10)" TargetMode="External"/><Relationship Id="rId4" Type="http://schemas.openxmlformats.org/officeDocument/2006/relationships/hyperlink" Target="https://www.osha.gov/pls/oshaweb/owalink.query_links?src_doc_type=STANDARDS&amp;src_unique_file=1926_0451&amp;src_anchor_name=1926.451(f)(3)"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osha.gov/pls/oshaweb/owalink.query_links?src_doc_type=STANDARDS&amp;src_unique_file=1926_0451&amp;src_anchor_name=1926.451(b)(4)"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www.osha.gov/pls/oshaweb/owalink.query_links?src_doc_type=STANDARDS&amp;src_unique_file=1926_0451&amp;src_anchor_name=1926.451(b)(5)(i)" TargetMode="External"/><Relationship Id="rId4" Type="http://schemas.openxmlformats.org/officeDocument/2006/relationships/hyperlink" Target="https://www.osha.gov/pls/oshaweb/owalink.query_links?src_doc_type=STANDARDS&amp;src_unique_file=1926_0451&amp;src_anchor_name=1926.451(b)(5)"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Approximately 65% of construction workers frequently work on scaffolds. Scaffold-related accidents account for approximately 4,500 injuries and 50 fatalities every year.</a:t>
            </a:r>
          </a:p>
          <a:p>
            <a:endPar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“In a Bureau of Labor and Statistics (BLS) study, 72% of workers injured in scaffold accidents attributed the accident either to the planking or support giving way, or to the employee slipping or being struck by a falling object.” (OSHA SLTC)</a:t>
            </a:r>
          </a:p>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2</a:t>
            </a:fld>
            <a:endParaRPr lang="en-US"/>
          </a:p>
        </p:txBody>
      </p:sp>
    </p:spTree>
    <p:extLst>
      <p:ext uri="{BB962C8B-B14F-4D97-AF65-F5344CB8AC3E}">
        <p14:creationId xmlns:p14="http://schemas.microsoft.com/office/powerpoint/2010/main" val="2060492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1926.451(b)(3) Except as provided in paragraphs (b)(3)(</a:t>
            </a:r>
            <a:r>
              <a:rPr lang="en-US" err="1"/>
              <a:t>i</a:t>
            </a:r>
            <a:r>
              <a:rPr lang="en-US"/>
              <a:t>) and (ii) of this section, </a:t>
            </a:r>
            <a:r>
              <a:rPr lang="en-US" b="1"/>
              <a:t>the front edge of all platforms shall not be more than 14 inches (36 cm) from the face of the work, unless guardrail systems are erected along the front edge and/or personal fall arrest systems are used</a:t>
            </a:r>
            <a:r>
              <a:rPr lang="en-US"/>
              <a:t> in accordance with paragraph (g) of this section to protect employees from falling.</a:t>
            </a:r>
          </a:p>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11</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8750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endParaRPr lang="en-US"/>
          </a:p>
          <a:p>
            <a:r>
              <a:rPr lang="en-US"/>
              <a:t>When Used – All guardrail systems must include a </a:t>
            </a:r>
            <a:r>
              <a:rPr lang="en-US" err="1"/>
              <a:t>midrail</a:t>
            </a:r>
            <a:r>
              <a:rPr lang="en-US" baseline="0"/>
              <a:t> </a:t>
            </a:r>
          </a:p>
          <a:p>
            <a:endParaRPr lang="en-US" baseline="0"/>
          </a:p>
          <a:p>
            <a:pPr marL="0" marR="0" indent="0" algn="l" defTabSz="914400" rtl="0" eaLnBrk="1" fontAlgn="auto" latinLnBrk="0" hangingPunct="1">
              <a:lnSpc>
                <a:spcPct val="100000"/>
              </a:lnSpc>
              <a:spcBef>
                <a:spcPts val="0"/>
              </a:spcBef>
              <a:spcAft>
                <a:spcPts val="0"/>
              </a:spcAft>
              <a:buClrTx/>
              <a:buSzTx/>
              <a:buFontTx/>
              <a:buNone/>
              <a:tabLst/>
              <a:defRPr/>
            </a:pPr>
            <a:r>
              <a:rPr lang="en-US" i="1"/>
              <a:t>1926.450.b </a:t>
            </a:r>
            <a:r>
              <a:rPr lang="en-US" i="0"/>
              <a:t>Definitions.</a:t>
            </a:r>
            <a:r>
              <a:rPr lang="en-US" i="0" baseline="0"/>
              <a:t> </a:t>
            </a:r>
            <a:r>
              <a:rPr lang="en-US" i="1"/>
              <a:t>Guardrail system</a:t>
            </a:r>
            <a:r>
              <a:rPr lang="en-US"/>
              <a:t> means a vertical barrier, </a:t>
            </a:r>
            <a:r>
              <a:rPr lang="en-US" b="1"/>
              <a:t>consisting of, but not limited to, </a:t>
            </a:r>
            <a:r>
              <a:rPr lang="en-US" b="1" err="1"/>
              <a:t>toprails</a:t>
            </a:r>
            <a:r>
              <a:rPr lang="en-US" b="1"/>
              <a:t>, </a:t>
            </a:r>
            <a:r>
              <a:rPr lang="en-US" b="1" err="1"/>
              <a:t>midrails</a:t>
            </a:r>
            <a:r>
              <a:rPr lang="en-US" b="1"/>
              <a:t>, and posts</a:t>
            </a:r>
            <a:r>
              <a:rPr lang="en-US"/>
              <a:t>, erected to prevent employees from falling off a scaffold platform or walkway to lower levels.</a:t>
            </a:r>
          </a:p>
          <a:p>
            <a:pPr marL="0" marR="0" indent="0" algn="l" defTabSz="914400" rtl="0" eaLnBrk="1" fontAlgn="auto" latinLnBrk="0" hangingPunct="1">
              <a:lnSpc>
                <a:spcPct val="100000"/>
              </a:lnSpc>
              <a:spcBef>
                <a:spcPts val="0"/>
              </a:spcBef>
              <a:spcAft>
                <a:spcPts val="0"/>
              </a:spcAft>
              <a:buClrTx/>
              <a:buSzTx/>
              <a:buFontTx/>
              <a:buNone/>
              <a:tabLst/>
              <a:defRPr/>
            </a:pPr>
            <a:br>
              <a:rPr lang="en-US"/>
            </a:br>
            <a:r>
              <a:rPr lang="en-US"/>
              <a:t>1926.451(g)(4)(iv) When </a:t>
            </a:r>
            <a:r>
              <a:rPr lang="en-US" err="1"/>
              <a:t>midrails</a:t>
            </a:r>
            <a:r>
              <a:rPr lang="en-US"/>
              <a:t> are used, they shall be installed at a height approximately midway between the top edge of the guardrail system and the platform surface.</a:t>
            </a:r>
          </a:p>
          <a:p>
            <a:endParaRPr lang="en-US"/>
          </a:p>
          <a:p>
            <a:r>
              <a:rPr lang="en-US"/>
              <a:t>1926.451(g)(4)(xv) </a:t>
            </a:r>
            <a:r>
              <a:rPr lang="en-US" err="1"/>
              <a:t>Crossbracing</a:t>
            </a:r>
            <a:r>
              <a:rPr lang="en-US"/>
              <a:t> is acceptable in place of a </a:t>
            </a:r>
            <a:r>
              <a:rPr lang="en-US" err="1"/>
              <a:t>midrail</a:t>
            </a:r>
            <a:r>
              <a:rPr lang="en-US"/>
              <a:t> when the crossing point of two braces is between 20 inches (0.5 m) and 30 inches (0.8 m) above the work platform or as a </a:t>
            </a:r>
            <a:r>
              <a:rPr lang="en-US" err="1"/>
              <a:t>toprail</a:t>
            </a:r>
            <a:r>
              <a:rPr lang="en-US"/>
              <a:t> when the crossing point of two braces is between 38 inches (0.97 m) and 48 inches (1.3 m) above the work platform. The end points at each upright shall be no more than 48 inches (1.3 m) apart.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18354-FAF5-4E98-B57F-F6182A7992A0}" type="slidenum">
              <a:rPr kumimoji="0" lang="en-US" sz="800" b="0"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05940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r>
              <a:rPr lang="en-US" b="1">
                <a:hlinkClick r:id="rId3"/>
              </a:rPr>
              <a:t>1926.451(g)(3)</a:t>
            </a:r>
            <a:endParaRPr lang="en-US"/>
          </a:p>
          <a:p>
            <a:r>
              <a:rPr lang="en-US"/>
              <a:t>In addition to meeting the requirements of 1926.502(d), personal fall arrest systems used on scaffolds </a:t>
            </a:r>
            <a:r>
              <a:rPr lang="en-US" b="0"/>
              <a:t>shall be attached by lanyard to a vertical lifeline, horizontal lifeline, or scaffold structural member</a:t>
            </a:r>
            <a:r>
              <a:rPr lang="en-US"/>
              <a:t>. Vertical lifelines shall not be used when overhead components, such as overhead protection or additional platform levels, are part of a single-point or two-point adjustable suspension scaffold.</a:t>
            </a:r>
          </a:p>
          <a:p>
            <a:endParaRPr lang="en-US"/>
          </a:p>
          <a:p>
            <a:r>
              <a:rPr lang="en-US" sz="1200" b="0" i="0" u="none" strike="noStrike" kern="1200" baseline="0">
                <a:solidFill>
                  <a:schemeClr val="tx1"/>
                </a:solidFill>
                <a:latin typeface="+mn-lt"/>
                <a:ea typeface="+mn-ea"/>
                <a:cs typeface="+mn-cs"/>
              </a:rPr>
              <a:t>1.  </a:t>
            </a:r>
            <a:r>
              <a:rPr lang="en-US" sz="1200" b="0" i="0" u="none" strike="noStrike" kern="1200" baseline="0" err="1">
                <a:solidFill>
                  <a:schemeClr val="tx1"/>
                </a:solidFill>
                <a:latin typeface="+mn-lt"/>
                <a:ea typeface="+mn-ea"/>
                <a:cs typeface="+mn-cs"/>
              </a:rPr>
              <a:t>PFAS</a:t>
            </a:r>
            <a:r>
              <a:rPr lang="en-US" sz="1200" b="0" i="0" u="none" strike="noStrike" kern="1200" baseline="0">
                <a:solidFill>
                  <a:schemeClr val="tx1"/>
                </a:solidFill>
                <a:latin typeface="+mn-lt"/>
                <a:ea typeface="+mn-ea"/>
                <a:cs typeface="+mn-cs"/>
              </a:rPr>
              <a:t> – consists of anchorage, connectors, and body harness; may include a lanyard, deceleration device, lifeline, or combination of these </a:t>
            </a:r>
          </a:p>
          <a:p>
            <a:r>
              <a:rPr lang="en-US" sz="1200" b="0" i="0" u="none" strike="noStrike" kern="1200" baseline="0">
                <a:solidFill>
                  <a:schemeClr val="tx1"/>
                </a:solidFill>
                <a:latin typeface="+mn-lt"/>
                <a:ea typeface="+mn-ea"/>
                <a:cs typeface="+mn-cs"/>
              </a:rPr>
              <a:t>2. Type of fall protection depends on kind of scaffold being used: (</a:t>
            </a:r>
            <a:r>
              <a:rPr lang="en-US" b="1">
                <a:hlinkClick r:id="rId4"/>
              </a:rPr>
              <a:t>1926.451(g)(1)</a:t>
            </a:r>
            <a:r>
              <a:rPr lang="en-US" b="1"/>
              <a:t> </a:t>
            </a:r>
            <a:r>
              <a:rPr lang="en-US"/>
              <a:t>Paragraphs (g)(1)(i) through (vii) of this section establish the types of fall protection to be provided to the employees on each type of scaffold. Paragraph (g)(2) of this section addresses fall protection for scaffold erectors and dismantlers.</a:t>
            </a:r>
          </a:p>
          <a:p>
            <a:r>
              <a:rPr lang="en-US" sz="1200" b="0" i="0" u="none" strike="noStrike" kern="1200" baseline="0">
                <a:solidFill>
                  <a:schemeClr val="tx1"/>
                </a:solidFill>
                <a:latin typeface="+mn-lt"/>
                <a:ea typeface="+mn-ea"/>
                <a:cs typeface="+mn-cs"/>
              </a:rPr>
              <a:t>3. Inspect prior to each use</a:t>
            </a:r>
          </a:p>
          <a:p>
            <a:r>
              <a:rPr lang="en-US" sz="1200" b="0" i="0" u="none" strike="noStrike" kern="1200" baseline="0">
                <a:solidFill>
                  <a:schemeClr val="tx1"/>
                </a:solidFill>
                <a:latin typeface="+mn-lt"/>
                <a:ea typeface="+mn-ea"/>
                <a:cs typeface="+mn-cs"/>
              </a:rPr>
              <a:t>4. Should not allow a free-fall of more than 6 feet; there should be prompt rescue after a fall</a:t>
            </a:r>
          </a:p>
          <a:p>
            <a:r>
              <a:rPr lang="en-US" sz="1200" b="0" i="0" u="none" strike="noStrike" kern="1200" baseline="0">
                <a:solidFill>
                  <a:schemeClr val="tx1"/>
                </a:solidFill>
                <a:latin typeface="+mn-lt"/>
                <a:ea typeface="+mn-ea"/>
                <a:cs typeface="+mn-cs"/>
              </a:rPr>
              <a:t>5. </a:t>
            </a:r>
            <a:r>
              <a:rPr lang="en-US" sz="1200" b="0" i="0" u="none" strike="noStrike" kern="1200" baseline="0" err="1">
                <a:solidFill>
                  <a:schemeClr val="tx1"/>
                </a:solidFill>
                <a:latin typeface="+mn-lt"/>
                <a:ea typeface="+mn-ea"/>
                <a:cs typeface="+mn-cs"/>
              </a:rPr>
              <a:t>Crossbracing</a:t>
            </a:r>
            <a:r>
              <a:rPr lang="en-US" sz="1200" b="0" i="0" u="none" strike="noStrike" kern="1200" baseline="0">
                <a:solidFill>
                  <a:schemeClr val="tx1"/>
                </a:solidFill>
                <a:latin typeface="+mn-lt"/>
                <a:ea typeface="+mn-ea"/>
                <a:cs typeface="+mn-cs"/>
              </a:rPr>
              <a:t>  </a:t>
            </a:r>
            <a:r>
              <a:rPr lang="en-US" b="1"/>
              <a:t>1926.451(g)(4)(xv) </a:t>
            </a:r>
            <a:r>
              <a:rPr lang="en-US" err="1"/>
              <a:t>Crossbracing</a:t>
            </a:r>
            <a:r>
              <a:rPr lang="en-US"/>
              <a:t> is acceptable in place of a </a:t>
            </a:r>
            <a:r>
              <a:rPr lang="en-US" err="1"/>
              <a:t>midrail</a:t>
            </a:r>
            <a:r>
              <a:rPr lang="en-US"/>
              <a:t> when the crossing point of two braces is between 20 inches (0.5 m) and 30 inches (0.8 m) above the work platform or as a </a:t>
            </a:r>
            <a:r>
              <a:rPr lang="en-US" err="1"/>
              <a:t>toprail</a:t>
            </a:r>
            <a:r>
              <a:rPr lang="en-US"/>
              <a:t> when the crossing point of two braces is between 38 inches (0.97 m) and 48 inches (1.3 m) above the work platform. The end points at each upright shall be no more than 48 inches (1.3 m) apart.</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18354-FAF5-4E98-B57F-F6182A7992A0}" type="slidenum">
              <a:rPr kumimoji="0" lang="en-US" sz="800" b="0"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98997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r>
              <a:rPr lang="en-US" b="0" i="0">
                <a:solidFill>
                  <a:srgbClr val="000000"/>
                </a:solidFill>
                <a:effectLst/>
                <a:latin typeface="Helvetica Neue"/>
              </a:rPr>
              <a:t>Each platform must be fully planked or decked between the front uprights and the guardrail supports [</a:t>
            </a:r>
            <a:r>
              <a:rPr lang="en-US" b="0" i="0" u="sng">
                <a:solidFill>
                  <a:srgbClr val="000000"/>
                </a:solidFill>
                <a:effectLst/>
                <a:latin typeface="Helvetica Neue"/>
                <a:hlinkClick r:id="rId3" tooltip="29 CFR 1926.451(b)(1)"/>
              </a:rPr>
              <a:t>29 CFR 1926.451(b)(1)</a:t>
            </a:r>
            <a:r>
              <a:rPr lang="en-US" b="0" i="0">
                <a:solidFill>
                  <a:srgbClr val="000000"/>
                </a:solidFill>
                <a:effectLst/>
                <a:latin typeface="Helvetica Neue"/>
              </a:rPr>
              <a:t>]</a:t>
            </a:r>
          </a:p>
          <a:p>
            <a:endParaRPr lang="en-US" b="0" i="0">
              <a:solidFill>
                <a:srgbClr val="000000"/>
              </a:solidFill>
              <a:effectLst/>
              <a:latin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Helvetica Neue"/>
              </a:rPr>
              <a:t>No gaps greater than 1 inch are permitted between adjacent planks or deck units, or between the platform and the uprights, unless the employer can demonstrate that a wider space is necessary. In such cases, the gap will be as small as possible and not exceed 9½ inches. [</a:t>
            </a:r>
            <a:r>
              <a:rPr lang="en-US" b="0" i="0" u="none" strike="noStrike">
                <a:solidFill>
                  <a:srgbClr val="003399"/>
                </a:solidFill>
                <a:effectLst/>
                <a:latin typeface="Helvetica Neue"/>
                <a:hlinkClick r:id="rId4" tooltip="29 CFR 1926.451(b)(1)(i)"/>
              </a:rPr>
              <a:t>29 CFR 1926.451(b)(1)(</a:t>
            </a:r>
            <a:r>
              <a:rPr lang="en-US" b="0" i="0" u="none" strike="noStrike" err="1">
                <a:solidFill>
                  <a:srgbClr val="003399"/>
                </a:solidFill>
                <a:effectLst/>
                <a:latin typeface="Helvetica Neue"/>
                <a:hlinkClick r:id="rId4" tooltip="29 CFR 1926.451(b)(1)(i)"/>
              </a:rPr>
              <a:t>i</a:t>
            </a:r>
            <a:r>
              <a:rPr lang="en-US" b="0" i="0" u="none" strike="noStrike">
                <a:solidFill>
                  <a:srgbClr val="003399"/>
                </a:solidFill>
                <a:effectLst/>
                <a:latin typeface="Helvetica Neue"/>
                <a:hlinkClick r:id="rId4" tooltip="29 CFR 1926.451(b)(1)(i)"/>
              </a:rPr>
              <a:t>)</a:t>
            </a:r>
            <a:r>
              <a:rPr lang="en-US" b="0" i="0">
                <a:solidFill>
                  <a:srgbClr val="000000"/>
                </a:solidFill>
                <a:effectLst/>
                <a:latin typeface="Helvetica Neue"/>
              </a:rPr>
              <a:t> and </a:t>
            </a:r>
            <a:r>
              <a:rPr lang="en-US" b="0" i="0" u="none" strike="noStrike">
                <a:solidFill>
                  <a:srgbClr val="003399"/>
                </a:solidFill>
                <a:effectLst/>
                <a:latin typeface="Helvetica Neue"/>
                <a:hlinkClick r:id="rId5" tooltip="29 CFR 1926.451(b)(1)(ii)"/>
              </a:rPr>
              <a:t>(ii)</a:t>
            </a:r>
            <a:r>
              <a:rPr lang="en-US" b="0" i="0">
                <a:solidFill>
                  <a:srgbClr val="000000"/>
                </a:solidFill>
                <a:effectLst/>
                <a:latin typeface="Helvetica Neue"/>
              </a:rPr>
              <a: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Helvetica Neue"/>
              </a:rPr>
              <a:t>Scaffold platforms and walkways must be at least 18 inches wide, unless they are used in areas that the employer can demonstrate are so narrow that they must be less than 18 inches wide. In such cases, the platforms must be as wide as feasible, and fall protection must be provided. [</a:t>
            </a:r>
            <a:r>
              <a:rPr lang="en-US" b="0" i="0" u="none" strike="noStrike">
                <a:solidFill>
                  <a:srgbClr val="003399"/>
                </a:solidFill>
                <a:effectLst/>
                <a:latin typeface="Helvetica Neue"/>
                <a:hlinkClick r:id="rId6" tooltip="29 CFR 1926.451(b)(2)(i)"/>
              </a:rPr>
              <a:t>29 CFR 1926.451(b)(2)(</a:t>
            </a:r>
            <a:r>
              <a:rPr lang="en-US" b="0" i="0" u="none" strike="noStrike" err="1">
                <a:solidFill>
                  <a:srgbClr val="003399"/>
                </a:solidFill>
                <a:effectLst/>
                <a:latin typeface="Helvetica Neue"/>
                <a:hlinkClick r:id="rId6" tooltip="29 CFR 1926.451(b)(2)(i)"/>
              </a:rPr>
              <a:t>i</a:t>
            </a:r>
            <a:r>
              <a:rPr lang="en-US" b="0" i="0" u="none" strike="noStrike">
                <a:solidFill>
                  <a:srgbClr val="003399"/>
                </a:solidFill>
                <a:effectLst/>
                <a:latin typeface="Helvetica Neue"/>
                <a:hlinkClick r:id="rId6" tooltip="29 CFR 1926.451(b)(2)(i)"/>
              </a:rPr>
              <a:t>)</a:t>
            </a:r>
            <a:r>
              <a:rPr lang="en-US" b="0" i="0">
                <a:solidFill>
                  <a:srgbClr val="000000"/>
                </a:solidFill>
                <a:effectLst/>
                <a:latin typeface="Helvetica Neue"/>
              </a:rPr>
              <a:t> and </a:t>
            </a:r>
            <a:r>
              <a:rPr lang="en-US" b="0" i="0" u="none" strike="noStrike">
                <a:solidFill>
                  <a:srgbClr val="003399"/>
                </a:solidFill>
                <a:effectLst/>
                <a:latin typeface="Helvetica Neue"/>
                <a:hlinkClick r:id="rId7" tooltip="29 CFR 1926.451(b)(2)(ii)"/>
              </a:rPr>
              <a:t>(ii)</a:t>
            </a:r>
            <a:r>
              <a:rPr lang="en-US" b="0" i="0">
                <a:solidFill>
                  <a:srgbClr val="000000"/>
                </a:solidFill>
                <a:effectLst/>
                <a:latin typeface="Helvetica Neue"/>
              </a:rPr>
              <a: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Helvetica Neue"/>
              </a:rPr>
              <a:t>To prevent slippage, platforms must be cleated or otherwise restrained at each end, or else overlap their support at least 6 inches. [</a:t>
            </a:r>
            <a:r>
              <a:rPr lang="en-US" b="0" i="0" u="none" strike="noStrike">
                <a:solidFill>
                  <a:srgbClr val="003399"/>
                </a:solidFill>
                <a:effectLst/>
                <a:latin typeface="Helvetica Neue"/>
                <a:hlinkClick r:id="rId8" tooltip="29 CFR 1926.451(b)(4)"/>
              </a:rPr>
              <a:t>29 CFR 1926.451(b)(4)</a:t>
            </a:r>
            <a:r>
              <a:rPr lang="en-US" b="0" i="0">
                <a:solidFill>
                  <a:srgbClr val="000000"/>
                </a:solidFill>
                <a:effectLst/>
                <a:latin typeface="Helvetica Neue"/>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000000"/>
              </a:solidFill>
              <a:effectLst/>
              <a:latin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Helvetica Neue"/>
              </a:rPr>
              <a:t>On scaffolds where platforms are overlapped to create a long platform, the overlap may only occur over supports, and may not be less than 12 inches, unless the platforms are restrained (i.e., nailed together) to prevent movement. [</a:t>
            </a:r>
            <a:r>
              <a:rPr lang="en-US" b="0" i="0" u="none" strike="noStrike">
                <a:solidFill>
                  <a:srgbClr val="003399"/>
                </a:solidFill>
                <a:effectLst/>
                <a:latin typeface="Helvetica Neue"/>
                <a:hlinkClick r:id="rId9" tooltip="29 CFR 1926.451(b)(7)"/>
              </a:rPr>
              <a:t>29 CFR 1926.451(b)(7)</a:t>
            </a:r>
            <a:r>
              <a:rPr lang="en-US" b="0" i="0">
                <a:solidFill>
                  <a:srgbClr val="000000"/>
                </a:solidFill>
                <a:effectLst/>
                <a:latin typeface="Helvetica Neue"/>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000000"/>
              </a:solidFill>
              <a:effectLst/>
              <a:latin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000000"/>
              </a:solidFill>
              <a:effectLst/>
              <a:latin typeface="Helvetica Neue"/>
            </a:endParaRPr>
          </a:p>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14</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03686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r>
              <a:rPr lang="en-US" b="1" dirty="0">
                <a:hlinkClick r:id="rId3"/>
              </a:rPr>
              <a:t>1926.451(h)(1)</a:t>
            </a:r>
            <a:endParaRPr lang="en-US" dirty="0"/>
          </a:p>
          <a:p>
            <a:r>
              <a:rPr lang="en-US" dirty="0"/>
              <a:t>In addition to wearing hardhats each employee on a scaffold shall be provided with additional protection from falling hand tools, debris, and other small objects through the installation of </a:t>
            </a:r>
            <a:r>
              <a:rPr lang="en-US" dirty="0" err="1"/>
              <a:t>toeboards</a:t>
            </a:r>
            <a:r>
              <a:rPr lang="en-US" dirty="0"/>
              <a:t>, screens, or guardrail systems, or through the erection of debris nets, catch platforms, or canopy structures that contain or deflect the falling objects. When the falling objects are too large, heavy or massive to be contained or deflected by any of the above-listed measures, the employer shall place such potential falling objects away from the edge of the surface from which they could fall and shall secure those materials as necessary to prevent their falling.</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18354-FAF5-4E98-B57F-F6182A7992A0}" type="slidenum">
              <a:rPr kumimoji="0" lang="en-US" sz="800" b="0"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79504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r>
              <a:rPr lang="en-US" b="1">
                <a:hlinkClick r:id="rId3"/>
              </a:rPr>
              <a:t>1926.451(f)(6)</a:t>
            </a:r>
            <a:endParaRPr lang="en-US"/>
          </a:p>
          <a:p>
            <a:r>
              <a:rPr lang="en-US"/>
              <a:t>The clearance between scaffolds and power lines shall be as follows: Scaffolds shall not be erected, used, dismantled, altered, or moved such that they or any conductive material handled on them might come closer to exposed and energized power lines than as follows: </a:t>
            </a:r>
          </a:p>
          <a:p>
            <a:pPr marL="228600" indent="-228600">
              <a:buAutoNum type="alphaLcPeriod"/>
            </a:pPr>
            <a:r>
              <a:rPr lang="en-US" sz="1200" b="0" i="0" u="none" strike="noStrike" kern="1200" baseline="0">
                <a:solidFill>
                  <a:schemeClr val="tx1"/>
                </a:solidFill>
                <a:latin typeface="+mn-lt"/>
                <a:ea typeface="+mn-ea"/>
                <a:cs typeface="+mn-cs"/>
              </a:rPr>
              <a:t>Insulated lines </a:t>
            </a:r>
          </a:p>
          <a:p>
            <a:pPr marL="457200" lvl="1" indent="0">
              <a:buNone/>
            </a:pPr>
            <a:r>
              <a:rPr lang="en-US" sz="1200" b="0" i="0" u="none" strike="noStrike" kern="1200" baseline="0">
                <a:solidFill>
                  <a:schemeClr val="tx1"/>
                </a:solidFill>
                <a:latin typeface="+mn-lt"/>
                <a:ea typeface="+mn-ea"/>
                <a:cs typeface="+mn-cs"/>
              </a:rPr>
              <a:t>i. Less than 300 volts – 3 feet</a:t>
            </a:r>
          </a:p>
          <a:p>
            <a:pPr lvl="1"/>
            <a:r>
              <a:rPr lang="en-US" sz="1200" b="0" i="0" u="none" strike="noStrike" kern="1200" baseline="0">
                <a:solidFill>
                  <a:schemeClr val="tx1"/>
                </a:solidFill>
                <a:latin typeface="+mn-lt"/>
                <a:ea typeface="+mn-ea"/>
                <a:cs typeface="+mn-cs"/>
              </a:rPr>
              <a:t>ii. 300 volts to 50 kilovolts – 10 feet</a:t>
            </a:r>
          </a:p>
          <a:p>
            <a:pPr lvl="1"/>
            <a:r>
              <a:rPr lang="en-US" sz="1200" b="0" i="0" u="none" strike="noStrike" kern="1200" baseline="0">
                <a:solidFill>
                  <a:schemeClr val="tx1"/>
                </a:solidFill>
                <a:latin typeface="+mn-lt"/>
                <a:ea typeface="+mn-ea"/>
                <a:cs typeface="+mn-cs"/>
              </a:rPr>
              <a:t>iii. More than 50 kilovolts – 10 feet plus 0.4 inches for each 1 kV over 50 kV</a:t>
            </a:r>
          </a:p>
          <a:p>
            <a:r>
              <a:rPr lang="en-US" sz="1200" b="0" i="0" u="none" strike="noStrike" kern="1200" baseline="0">
                <a:solidFill>
                  <a:schemeClr val="tx1"/>
                </a:solidFill>
                <a:latin typeface="+mn-lt"/>
                <a:ea typeface="+mn-ea"/>
                <a:cs typeface="+mn-cs"/>
              </a:rPr>
              <a:t>b. </a:t>
            </a:r>
            <a:r>
              <a:rPr lang="en-US" sz="1200" b="0" i="0" u="none" strike="noStrike" kern="1200" baseline="0" err="1">
                <a:solidFill>
                  <a:schemeClr val="tx1"/>
                </a:solidFill>
                <a:latin typeface="+mn-lt"/>
                <a:ea typeface="+mn-ea"/>
                <a:cs typeface="+mn-cs"/>
              </a:rPr>
              <a:t>Uninsulated</a:t>
            </a:r>
            <a:r>
              <a:rPr lang="en-US" sz="1200" b="0" i="0" u="none" strike="noStrike" kern="1200" baseline="0">
                <a:solidFill>
                  <a:schemeClr val="tx1"/>
                </a:solidFill>
                <a:latin typeface="+mn-lt"/>
                <a:ea typeface="+mn-ea"/>
                <a:cs typeface="+mn-cs"/>
              </a:rPr>
              <a:t> lines </a:t>
            </a:r>
          </a:p>
          <a:p>
            <a:r>
              <a:rPr lang="en-US" sz="1200" b="0" i="0" u="none" strike="noStrike" kern="1200" baseline="0">
                <a:solidFill>
                  <a:schemeClr val="tx1"/>
                </a:solidFill>
                <a:latin typeface="+mn-lt"/>
                <a:ea typeface="+mn-ea"/>
                <a:cs typeface="+mn-cs"/>
              </a:rPr>
              <a:t>          i.  Less than 50 kV – 10 feet</a:t>
            </a:r>
          </a:p>
          <a:p>
            <a:pPr lvl="1"/>
            <a:r>
              <a:rPr lang="en-US" sz="1200" b="0" i="0" u="none" strike="noStrike" kern="1200" baseline="0">
                <a:solidFill>
                  <a:schemeClr val="tx1"/>
                </a:solidFill>
                <a:latin typeface="+mn-lt"/>
                <a:ea typeface="+mn-ea"/>
                <a:cs typeface="+mn-cs"/>
              </a:rPr>
              <a:t>ii. More than 50 kV – 10 feet plus 0.4 inches for each 1 kV over 50 kV</a:t>
            </a:r>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18354-FAF5-4E98-B57F-F6182A7992A0}" type="slidenum">
              <a:rPr kumimoji="0" lang="en-US" sz="800" b="0"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2063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r>
              <a:rPr lang="en-US"/>
              <a:t> Height to width ratio means height of scaffold cannot be more than twice the width.</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18354-FAF5-4E98-B57F-F6182A7992A0}" type="slidenum">
              <a:rPr kumimoji="0" lang="en-US" sz="800" b="0"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63525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r>
              <a:rPr lang="en-US"/>
              <a:t>Appropriate</a:t>
            </a:r>
            <a:r>
              <a:rPr lang="en-US" baseline="0"/>
              <a:t> scaffold construction methods include </a:t>
            </a:r>
          </a:p>
          <a:p>
            <a:r>
              <a:rPr lang="en-US" baseline="0"/>
              <a:t>a. </a:t>
            </a:r>
            <a:r>
              <a:rPr lang="en-US" sz="1200" b="0" i="0" u="none" strike="noStrike" kern="1200" baseline="0">
                <a:solidFill>
                  <a:schemeClr val="tx1"/>
                </a:solidFill>
                <a:latin typeface="+mn-lt"/>
                <a:ea typeface="+mn-ea"/>
                <a:cs typeface="+mn-cs"/>
              </a:rPr>
              <a:t>Meet platform requirements </a:t>
            </a:r>
          </a:p>
          <a:p>
            <a:r>
              <a:rPr lang="en-US" sz="1200" b="0" i="0" u="none" strike="noStrike" kern="1200" baseline="0">
                <a:solidFill>
                  <a:schemeClr val="tx1"/>
                </a:solidFill>
                <a:latin typeface="+mn-lt"/>
                <a:ea typeface="+mn-ea"/>
                <a:cs typeface="+mn-cs"/>
              </a:rPr>
              <a:t>b. Component pieces must match</a:t>
            </a:r>
          </a:p>
          <a:p>
            <a:r>
              <a:rPr lang="en-US" sz="1200" b="0" i="0" u="none" strike="noStrike" kern="1200" baseline="0">
                <a:solidFill>
                  <a:schemeClr val="tx1"/>
                </a:solidFill>
                <a:latin typeface="+mn-lt"/>
                <a:ea typeface="+mn-ea"/>
                <a:cs typeface="+mn-cs"/>
              </a:rPr>
              <a:t>c. Erect on stable and level ground</a:t>
            </a:r>
          </a:p>
          <a:p>
            <a:r>
              <a:rPr lang="en-US" sz="1200" b="0" i="0" u="none" strike="noStrike" kern="1200" baseline="0">
                <a:solidFill>
                  <a:schemeClr val="tx1"/>
                </a:solidFill>
                <a:latin typeface="+mn-lt"/>
                <a:ea typeface="+mn-ea"/>
                <a:cs typeface="+mn-cs"/>
              </a:rPr>
              <a:t>d. Lock wheels and braces</a:t>
            </a:r>
          </a:p>
          <a:p>
            <a:r>
              <a:rPr lang="en-US" sz="1200" b="0" i="0" u="none" strike="noStrike" kern="1200" baseline="0">
                <a:solidFill>
                  <a:schemeClr val="tx1"/>
                </a:solidFill>
                <a:latin typeface="+mn-lt"/>
                <a:ea typeface="+mn-ea"/>
                <a:cs typeface="+mn-cs"/>
              </a:rPr>
              <a:t>e. Meet requirements for height of scaffold to base ratio</a:t>
            </a:r>
          </a:p>
          <a:p>
            <a:r>
              <a:rPr lang="en-US" sz="1200" b="0" i="0" u="none" strike="noStrike" kern="1200" baseline="0">
                <a:solidFill>
                  <a:schemeClr val="tx1"/>
                </a:solidFill>
                <a:latin typeface="+mn-lt"/>
                <a:ea typeface="+mn-ea"/>
                <a:cs typeface="+mn-cs"/>
              </a:rPr>
              <a:t>f.  Base plates/mudsills</a:t>
            </a:r>
          </a:p>
          <a:p>
            <a:r>
              <a:rPr lang="en-US" sz="1200" b="0" i="0" u="none" strike="noStrike" kern="1200" baseline="0">
                <a:solidFill>
                  <a:schemeClr val="tx1"/>
                </a:solidFill>
                <a:latin typeface="+mn-lt"/>
                <a:ea typeface="+mn-ea"/>
                <a:cs typeface="+mn-cs"/>
              </a:rPr>
              <a:t>g. Requirements for a professional engineer (PE)</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Proper Access </a:t>
            </a:r>
            <a:r>
              <a:rPr lang="en-US" u="none" baseline="0"/>
              <a:t>–</a:t>
            </a:r>
            <a:r>
              <a:rPr lang="en-US" sz="1200" b="0" i="0" u="none" strike="noStrike" kern="1200" baseline="0">
                <a:solidFill>
                  <a:schemeClr val="tx1"/>
                </a:solidFill>
                <a:latin typeface="+mn-lt"/>
                <a:ea typeface="+mn-ea"/>
                <a:cs typeface="+mn-cs"/>
              </a:rPr>
              <a:t> </a:t>
            </a:r>
            <a:r>
              <a:rPr lang="en-US" b="1">
                <a:hlinkClick r:id="rId3"/>
              </a:rPr>
              <a:t>1926.451(e)(9)(i)</a:t>
            </a:r>
            <a:r>
              <a:rPr lang="en-US" b="1"/>
              <a:t> </a:t>
            </a:r>
            <a:r>
              <a:rPr lang="en-US"/>
              <a:t>The employer shall provide safe means of access for each employee erecting or dismantling a scaffold where the provision of safe access is feasible and does not create a greater hazard. The employer shall have a competent person determine whether it is feasible or would pose a greater hazard to provide, and have employees use a safe means of access. This determination shall be based on site conditions and the type of scaffold being erected or dismantled.</a:t>
            </a:r>
            <a:br>
              <a:rPr lang="en-US"/>
            </a:br>
            <a:endParaRPr lang="en-US" sz="800"/>
          </a:p>
          <a:p>
            <a:r>
              <a:rPr lang="en-US"/>
              <a:t>Competent Person</a:t>
            </a:r>
            <a:r>
              <a:rPr lang="en-US" u="none" baseline="0"/>
              <a:t> –</a:t>
            </a:r>
            <a:r>
              <a:rPr lang="en-US" baseline="0"/>
              <a:t> </a:t>
            </a:r>
            <a:r>
              <a:rPr lang="en-US" b="1">
                <a:hlinkClick r:id="rId4"/>
              </a:rPr>
              <a:t>1926.451(f)(7)</a:t>
            </a:r>
            <a:r>
              <a:rPr lang="en-US" b="0" baseline="0"/>
              <a:t> </a:t>
            </a:r>
            <a:r>
              <a:rPr lang="en-US"/>
              <a:t>Scaffolds shall be erected, moved, dismantled, or altered only under the supervision and direction of a competent person qualified in scaffold erection, moving, dismantling or alteration. Such activities shall be performed only by experienced and trained employees selected for such work by the competent person.</a:t>
            </a:r>
          </a:p>
          <a:p>
            <a:r>
              <a:rPr lang="en-US" b="1">
                <a:hlinkClick r:id="rId5"/>
              </a:rPr>
              <a:t>1926.451(g)(2)</a:t>
            </a:r>
            <a:r>
              <a:rPr lang="en-US" b="0" baseline="0"/>
              <a:t> </a:t>
            </a:r>
            <a:r>
              <a:rPr lang="en-US"/>
              <a:t>Effective September 2, 1997, the employer shall have a competent person determine the feasibility and safety of providing fall protection for employees erecting or dismantling supported scaffolds. Employers are required to provide fall protection for employees erecting or dismantling supported scaffolds where the installation and use of such protection is feasible and does not create a greater hazard.</a:t>
            </a:r>
          </a:p>
          <a:p>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18354-FAF5-4E98-B57F-F6182A7992A0}" type="slidenum">
              <a:rPr kumimoji="0" lang="en-US" sz="800" b="0"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13139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All suspension scaffold support devices, such as outrigger beams, cornice hooks, parapet clamps, and similar devices, shall rest on surfaces capable of supporting at least 4 times the load imposed on them by the scaffold operating at the rated load of the hoist (or at least 1.5 times the load imposed on them by the scaffold at the stall capacity of the hoist, whichever is greater). [1926.451(d)(1)]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Each employee on a single-point or two-point adjustable suspension scaffold shall be protected by both a personal fall arrest system and guardrail system; [1926.451(g)(1)(ii)] </a:t>
            </a:r>
          </a:p>
          <a:p>
            <a:endParaRPr lang="en-US"/>
          </a:p>
          <a:p>
            <a:r>
              <a:rPr lang="en-US"/>
              <a:t>Platforms shall not be more than 36 inches (0.9 m) wide unless designed by a qualified person to prevent unstable conditions. [1926.452(p)(1)]</a:t>
            </a:r>
          </a:p>
          <a:p>
            <a:endParaRPr lang="en-US"/>
          </a:p>
          <a:p>
            <a:r>
              <a:rPr lang="en-US"/>
              <a:t>The platform shall be securely fastened to hangers (stirrups) by U-bolts or by other means which satisfy the requirements of §1926.451(a). [1926.452(p)(2)]</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Platforms shall be of the ladder-type, plank-type, beam-type, or light-metal type. Light metal-type platforms having a rated capacity of 750 pounds or less and platforms 40 feet (12.2 m) or less in length shall be tested and listed by a nationally recognized testing laboratory. [1926.452(p)(4)]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Scaffolds and scaffold components shall be inspected for visible defects by a competent person before each work shift, and after any occurrence which could affect a scaffold's structural integrity. [1926.451(f)(3)]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Ropes shall be inspected for defects by a competent person prior to each </a:t>
            </a:r>
            <a:r>
              <a:rPr lang="en-US" err="1"/>
              <a:t>workshift</a:t>
            </a:r>
            <a:r>
              <a:rPr lang="en-US"/>
              <a:t> and after every occurrence which could affect a rope's integrity.</a:t>
            </a:r>
          </a:p>
          <a:p>
            <a:endParaRPr lang="en-US"/>
          </a:p>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19</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11757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endParaRPr lang="en-US" b="1">
              <a:hlinkClick r:id="rId3"/>
            </a:endParaRPr>
          </a:p>
          <a:p>
            <a:r>
              <a:rPr lang="en-US"/>
              <a:t>Training:</a:t>
            </a:r>
            <a:endParaRPr lang="en-US" b="1">
              <a:hlinkClick r:id="" action="ppaction://noaction"/>
            </a:endParaRPr>
          </a:p>
          <a:p>
            <a:r>
              <a:rPr lang="en-US" b="1">
                <a:hlinkClick r:id="" action="ppaction://noaction"/>
              </a:rPr>
              <a:t>1926.454(a)</a:t>
            </a:r>
            <a:r>
              <a:rPr lang="en-US" b="1"/>
              <a:t> </a:t>
            </a:r>
            <a:r>
              <a:rPr lang="en-US"/>
              <a:t>The employer shall have each employee who performs work while on a scaffold trained by a person qualified in the subject matter to recognize the hazards associated with the type of scaffold being used and to understand the procedures to control or minimize those hazards. </a:t>
            </a:r>
          </a:p>
          <a:p>
            <a:endParaRPr lang="en-US"/>
          </a:p>
          <a:p>
            <a:r>
              <a:rPr lang="en-US"/>
              <a:t>Inspection: </a:t>
            </a:r>
          </a:p>
          <a:p>
            <a:r>
              <a:rPr lang="en-US" b="1">
                <a:hlinkClick r:id="rId4"/>
              </a:rPr>
              <a:t>1926.451(f)(3)</a:t>
            </a:r>
            <a:r>
              <a:rPr lang="en-US" b="1"/>
              <a:t>  </a:t>
            </a:r>
            <a:r>
              <a:rPr lang="en-US"/>
              <a:t>Scaffolds and scaffold components shall be inspected for visible defects by a competent person before each work shift, and after any occurrence which could affect a scaffold's structural integrity.</a:t>
            </a:r>
          </a:p>
          <a:p>
            <a:r>
              <a:rPr lang="en-US" b="1">
                <a:hlinkClick r:id="rId5"/>
              </a:rPr>
              <a:t>1926.451(d)(10)</a:t>
            </a:r>
            <a:r>
              <a:rPr lang="en-US" b="1"/>
              <a:t> </a:t>
            </a:r>
            <a:r>
              <a:rPr lang="en-US"/>
              <a:t>Ropes shall be inspected for defects by a competent person prior to each </a:t>
            </a:r>
            <a:r>
              <a:rPr lang="en-US" err="1"/>
              <a:t>workshift</a:t>
            </a:r>
            <a:r>
              <a:rPr lang="en-US"/>
              <a:t> and after every occurrence which could affect a rope's integrity.</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18354-FAF5-4E98-B57F-F6182A7992A0}" type="slidenum">
              <a:rPr kumimoji="0" lang="en-US" sz="800" b="0"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0156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3</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2363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pPr marL="0" indent="0">
              <a:buFont typeface="+mj-lt"/>
              <a:buNone/>
            </a:pPr>
            <a:r>
              <a:rPr lang="en-US" baseline="0"/>
              <a:t>Hazards and solutions:</a:t>
            </a:r>
          </a:p>
          <a:p>
            <a:pPr marL="171450" indent="-171450">
              <a:buFont typeface="Arial" panose="020B0604020202020204" pitchFamily="34" charset="0"/>
              <a:buChar char="•"/>
            </a:pPr>
            <a:r>
              <a:rPr lang="en-US" baseline="0"/>
              <a:t>Fall hazards – ladder not secured at top; no guardrails, planks extend too far</a:t>
            </a:r>
          </a:p>
          <a:p>
            <a:pPr marL="171450" indent="-171450">
              <a:buFont typeface="Arial" panose="020B0604020202020204" pitchFamily="34" charset="0"/>
              <a:buChar char="•"/>
            </a:pPr>
            <a:r>
              <a:rPr lang="en-US" baseline="0"/>
              <a:t>Secure ladder at proper angle, use guardrails, use planks of proper length.</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18354-FAF5-4E98-B57F-F6182A7992A0}" type="slidenum">
              <a:rPr kumimoji="0" lang="en-US" sz="800" b="0"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24597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pPr marL="0" indent="0">
              <a:buFont typeface="+mj-lt"/>
              <a:buNone/>
            </a:pPr>
            <a:r>
              <a:rPr lang="en-US" baseline="0"/>
              <a:t>Hazards and solutions:</a:t>
            </a:r>
          </a:p>
          <a:p>
            <a:pPr marL="171450" indent="-171450">
              <a:buFont typeface="Arial" panose="020B0604020202020204" pitchFamily="34" charset="0"/>
              <a:buChar char="•"/>
            </a:pPr>
            <a:r>
              <a:rPr lang="en-US" baseline="0"/>
              <a:t>Fall hazard – no guardrails</a:t>
            </a:r>
          </a:p>
          <a:p>
            <a:pPr marL="171450" indent="-171450">
              <a:buFont typeface="Arial" panose="020B0604020202020204" pitchFamily="34" charset="0"/>
              <a:buChar char="•"/>
            </a:pPr>
            <a:r>
              <a:rPr lang="en-US" baseline="0"/>
              <a:t>Use guardrails</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18354-FAF5-4E98-B57F-F6182A7992A0}" type="slidenum">
              <a:rPr kumimoji="0" lang="en-US" sz="800" b="0"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06863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pPr marL="0" indent="0">
              <a:buFont typeface="+mj-lt"/>
              <a:buNone/>
            </a:pPr>
            <a:r>
              <a:rPr lang="en-US" baseline="0"/>
              <a:t>Hazards and solutions:</a:t>
            </a:r>
          </a:p>
          <a:p>
            <a:pPr marL="171450" indent="-171450">
              <a:buFont typeface="Arial" panose="020B0604020202020204" pitchFamily="34" charset="0"/>
              <a:buChar char="•"/>
            </a:pPr>
            <a:r>
              <a:rPr lang="en-US" baseline="0"/>
              <a:t>Fall hazards – ladder not fully planked; planks extend too far.</a:t>
            </a:r>
          </a:p>
          <a:p>
            <a:pPr marL="171450" indent="-171450">
              <a:buFont typeface="Arial" panose="020B0604020202020204" pitchFamily="34" charset="0"/>
              <a:buChar char="•"/>
            </a:pPr>
            <a:r>
              <a:rPr lang="en-US" baseline="0"/>
              <a:t>Platform needs to be fully planked; planks should not extend more than 12” beyond the scaffold support. </a:t>
            </a:r>
          </a:p>
          <a:p>
            <a:pPr marL="228600" indent="-228600">
              <a:buFont typeface="+mj-lt"/>
              <a:buAutoNum type="arabicPeriod"/>
            </a:pPr>
            <a:endParaRPr lang="en-US" baseline="0"/>
          </a:p>
          <a:p>
            <a:r>
              <a:rPr lang="en-US" b="1">
                <a:hlinkClick r:id="rId3"/>
              </a:rPr>
              <a:t>1926.451(b)(4)</a:t>
            </a:r>
            <a:endParaRPr lang="en-US"/>
          </a:p>
          <a:p>
            <a:r>
              <a:rPr lang="en-US"/>
              <a:t>Each end of a platform, unless cleated or otherwise restrained by hooks or equivalent means, shall extend over the centerline of its support at least 6 inches (15 cm).</a:t>
            </a:r>
          </a:p>
          <a:p>
            <a:r>
              <a:rPr lang="en-US" b="1">
                <a:hlinkClick r:id="rId4"/>
              </a:rPr>
              <a:t>1926.451(b)(5)</a:t>
            </a:r>
            <a:r>
              <a:rPr lang="en-US"/>
              <a:t> </a:t>
            </a:r>
          </a:p>
          <a:p>
            <a:r>
              <a:rPr lang="en-US" b="1">
                <a:hlinkClick r:id="rId5"/>
              </a:rPr>
              <a:t>1926.451(b)(5)(</a:t>
            </a:r>
            <a:r>
              <a:rPr lang="en-US" b="1" err="1">
                <a:hlinkClick r:id="rId5"/>
              </a:rPr>
              <a:t>i</a:t>
            </a:r>
            <a:r>
              <a:rPr lang="en-US" b="1">
                <a:hlinkClick r:id="rId5"/>
              </a:rPr>
              <a:t>)</a:t>
            </a:r>
            <a:endParaRPr lang="en-US"/>
          </a:p>
          <a:p>
            <a:r>
              <a:rPr lang="en-US"/>
              <a:t>Each end of a platform 10 feet or less in length shall not extend over its support more than 12 inches (30 cm) unless the platform is designed and installed so that the cantilevered portion of the platform is able to support employees and/or materials without tipping, or has guardrails which block employee access to the cantilevered end.</a:t>
            </a:r>
          </a:p>
          <a:p>
            <a:pPr marL="0" indent="0">
              <a:buFontTx/>
              <a:buNone/>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18354-FAF5-4E98-B57F-F6182A7992A0}" type="slidenum">
              <a:rPr kumimoji="0" lang="en-US" sz="800" b="0"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38951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pPr marL="0" indent="0">
              <a:buFontTx/>
              <a:buNone/>
            </a:pPr>
            <a:r>
              <a:rPr lang="en-US" baseline="0"/>
              <a:t>Hazards and solutions:</a:t>
            </a:r>
          </a:p>
          <a:p>
            <a:pPr marL="171450" indent="-171450">
              <a:buFont typeface="Arial" panose="020B0604020202020204" pitchFamily="34" charset="0"/>
              <a:buChar char="•"/>
            </a:pPr>
            <a:r>
              <a:rPr lang="en-US" baseline="0"/>
              <a:t>Items may fall from scaffolding (no </a:t>
            </a:r>
            <a:r>
              <a:rPr lang="en-US" baseline="0" err="1"/>
              <a:t>toeboard</a:t>
            </a:r>
            <a:r>
              <a:rPr lang="en-US" baseline="0"/>
              <a:t>); no fall protection or guardrail.</a:t>
            </a:r>
          </a:p>
          <a:p>
            <a:pPr marL="171450" indent="-171450">
              <a:buFont typeface="Arial" panose="020B0604020202020204" pitchFamily="34" charset="0"/>
              <a:buChar char="•"/>
            </a:pPr>
            <a:r>
              <a:rPr lang="en-US" baseline="0"/>
              <a:t>Use </a:t>
            </a:r>
            <a:r>
              <a:rPr lang="en-US" baseline="0" err="1"/>
              <a:t>toeboard</a:t>
            </a:r>
            <a:r>
              <a:rPr lang="en-US" baseline="0"/>
              <a:t>; secure items to prevent from falling; use fall protection/guardrail.</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18354-FAF5-4E98-B57F-F6182A7992A0}" type="slidenum">
              <a:rPr kumimoji="0" lang="en-US" sz="800" b="0"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27368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a:t>Hazards and solutions:</a:t>
            </a:r>
          </a:p>
          <a:p>
            <a:pPr marL="171450" indent="-171450">
              <a:buFont typeface="Arial" panose="020B0604020202020204" pitchFamily="34" charset="0"/>
              <a:buChar char="•"/>
            </a:pPr>
            <a:r>
              <a:rPr lang="en-US" baseline="0"/>
              <a:t>Ladder is not used for intended purpose (A-Frame ladder); improper planking; questionable scaffold assembly.</a:t>
            </a:r>
          </a:p>
          <a:p>
            <a:pPr marL="171450" indent="-171450">
              <a:buFont typeface="Arial" panose="020B0604020202020204" pitchFamily="34" charset="0"/>
              <a:buChar char="•"/>
            </a:pPr>
            <a:r>
              <a:rPr lang="en-US" baseline="0"/>
              <a:t>Use ladder properly and for its intended purpose; use properly assembled scaffold with proper planking.</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18354-FAF5-4E98-B57F-F6182A7992A0}" type="slidenum">
              <a:rPr kumimoji="0" lang="en-US" sz="800" b="0"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657701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C418A-57C6-4B2F-979F-B2F731CD8869}" type="slidenum">
              <a:rPr kumimoji="0" lang="en-US" sz="800" b="0"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6034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C418A-57C6-4B2F-979F-B2F731CD8869}" type="slidenum">
              <a:rPr kumimoji="0" lang="en-US" sz="800" b="0"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932360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C418A-57C6-4B2F-979F-B2F731CD8869}" type="slidenum">
              <a:rPr kumimoji="0" lang="en-US" sz="800" b="0"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34012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C418A-57C6-4B2F-979F-B2F731CD8869}" type="slidenum">
              <a:rPr kumimoji="0" lang="en-US" sz="800" b="0"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81697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30</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74290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CFR 1926.450(b) Definitions.</a:t>
            </a:r>
            <a:r>
              <a:rPr lang="en-US" baseline="0"/>
              <a:t> </a:t>
            </a:r>
            <a:r>
              <a:rPr lang="en-US" i="1"/>
              <a:t>Competent person</a:t>
            </a:r>
            <a:r>
              <a:rPr lang="en-US"/>
              <a:t> means one who is capable of identifying existing and predictable hazards in the surroundings or working conditions which are unsanitary, hazardous, or dangerous to employees, and who has authorization to take prompt corrective measures to eliminate them.</a:t>
            </a:r>
          </a:p>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4</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55789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31</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72037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5</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4735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r>
              <a:rPr lang="en-US"/>
              <a:t>CFR 1926.450(b) Definitions.</a:t>
            </a:r>
          </a:p>
          <a:p>
            <a:r>
              <a:rPr lang="en-US" b="1" i="1"/>
              <a:t>Supported scaffold</a:t>
            </a:r>
            <a:r>
              <a:rPr lang="en-US" b="1"/>
              <a:t> </a:t>
            </a:r>
            <a:r>
              <a:rPr lang="en-US"/>
              <a:t>means one or more platforms supported by outrigger beams, brackets, poles, legs, uprights, posts, frames, or similar rigid support.</a:t>
            </a:r>
          </a:p>
          <a:p>
            <a:endParaRPr lang="en-US"/>
          </a:p>
          <a:p>
            <a:r>
              <a:rPr lang="en-US" b="1" i="1"/>
              <a:t>Suspension scaffold</a:t>
            </a:r>
            <a:r>
              <a:rPr lang="en-US" b="1"/>
              <a:t> </a:t>
            </a:r>
            <a:r>
              <a:rPr lang="en-US"/>
              <a:t>means one or more platforms suspended by ropes or other non-rigid means from an overhead structure(s).</a:t>
            </a:r>
          </a:p>
          <a:p>
            <a:endParaRPr lang="en-US" i="0"/>
          </a:p>
          <a:p>
            <a:r>
              <a:rPr lang="en-US" i="0"/>
              <a:t>CFR</a:t>
            </a:r>
            <a:r>
              <a:rPr lang="en-US" i="0" baseline="0"/>
              <a:t> </a:t>
            </a:r>
            <a:r>
              <a:rPr lang="en-US" i="0"/>
              <a:t>1926.453(a)(1)(</a:t>
            </a:r>
            <a:r>
              <a:rPr lang="en-US" i="0" err="1"/>
              <a:t>i</a:t>
            </a:r>
            <a:r>
              <a:rPr lang="en-US" i="0"/>
              <a:t>-v)</a:t>
            </a:r>
          </a:p>
          <a:p>
            <a:r>
              <a:rPr lang="en-US" b="1" i="1"/>
              <a:t>Aerial lifts</a:t>
            </a:r>
            <a:r>
              <a:rPr lang="en-US"/>
              <a:t> include the following types of vehicle-mounted aerial devices used to elevate personnel to job-sites above ground: </a:t>
            </a:r>
          </a:p>
          <a:p>
            <a:pPr marL="171450" indent="-171450">
              <a:buFont typeface="Arial" panose="020B0604020202020204" pitchFamily="34" charset="0"/>
              <a:buChar char="•"/>
            </a:pPr>
            <a:r>
              <a:rPr lang="en-US"/>
              <a:t>Extensible boom platforms; </a:t>
            </a:r>
          </a:p>
          <a:p>
            <a:pPr marL="171450" indent="-171450">
              <a:buFont typeface="Arial" panose="020B0604020202020204" pitchFamily="34" charset="0"/>
              <a:buChar char="•"/>
            </a:pPr>
            <a:r>
              <a:rPr lang="en-US"/>
              <a:t>Aerial ladders; </a:t>
            </a:r>
          </a:p>
          <a:p>
            <a:pPr marL="171450" indent="-171450">
              <a:buFont typeface="Arial" panose="020B0604020202020204" pitchFamily="34" charset="0"/>
              <a:buChar char="•"/>
            </a:pPr>
            <a:r>
              <a:rPr lang="en-US"/>
              <a:t>Articulating boom platforms; </a:t>
            </a:r>
          </a:p>
          <a:p>
            <a:pPr marL="171450" indent="-171450">
              <a:buFont typeface="Arial" panose="020B0604020202020204" pitchFamily="34" charset="0"/>
              <a:buChar char="•"/>
            </a:pPr>
            <a:r>
              <a:rPr lang="en-US"/>
              <a:t>Vertical towers; </a:t>
            </a:r>
          </a:p>
          <a:p>
            <a:pPr marL="171450" indent="-171450">
              <a:buFont typeface="Arial" panose="020B0604020202020204" pitchFamily="34" charset="0"/>
              <a:buChar char="•"/>
            </a:pPr>
            <a:r>
              <a:rPr lang="en-US"/>
              <a:t>A combination of any such devices. </a:t>
            </a:r>
          </a:p>
          <a:p>
            <a:r>
              <a:rPr lang="en-US"/>
              <a:t>Aerial equipment may be made of metal, wood, fiberglass reinforced plastic (FRP), or other material; may be powered or manually operated; and are deemed to be aerial lifts whether or not they are capable of rotating about a substantially vertical axis.</a:t>
            </a:r>
          </a:p>
        </p:txBody>
      </p:sp>
      <p:sp>
        <p:nvSpPr>
          <p:cNvPr id="4" name="Slide Number Placeholder 3"/>
          <p:cNvSpPr>
            <a:spLocks noGrp="1"/>
          </p:cNvSpPr>
          <p:nvPr>
            <p:ph type="sldNum" sz="quarter" idx="10"/>
          </p:nvPr>
        </p:nvSpPr>
        <p:spPr/>
        <p:txBody>
          <a:bodyPr/>
          <a:lstStyle/>
          <a:p>
            <a:fld id="{F5D18354-FAF5-4E98-B57F-F6182A7992A0}" type="slidenum">
              <a:rPr lang="en-US" smtClean="0"/>
              <a:t>6</a:t>
            </a:fld>
            <a:endParaRPr lang="en-US"/>
          </a:p>
        </p:txBody>
      </p:sp>
    </p:spTree>
    <p:extLst>
      <p:ext uri="{BB962C8B-B14F-4D97-AF65-F5344CB8AC3E}">
        <p14:creationId xmlns:p14="http://schemas.microsoft.com/office/powerpoint/2010/main" val="1146002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7</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75635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pPr lvl="0"/>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Falls – slips, unsafe access, lack of fall protection, or failure of scaffold platforms or planks are factors that lead to fall incidents.</a:t>
            </a:r>
            <a:b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br>
            <a:endParaRPr lang="en-US" sz="115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Falling object(s) – materials, debris, or tools may fall from a scaffold at any time and hit workers below.</a:t>
            </a:r>
            <a:b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br>
            <a:endParaRPr lang="en-US" sz="115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Electrical hazards – work on scaffolds near power lines exposes workers to electric shock or electrocution.</a:t>
            </a:r>
            <a:b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br>
            <a:endParaRPr lang="en-US" sz="115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Collapse hazards – scaffolds can collapse if not secured, level, or stable or if they are overloaded.</a:t>
            </a:r>
            <a:b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br>
            <a:endParaRPr lang="en-US" sz="115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Planking hazards – planks that are in poor condition (cracked, dry-rot, or otherwise weakened) or planks that are not placed properly are hazardous due to potential for failure or for people/objects to fall through them.</a:t>
            </a:r>
            <a:b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br>
            <a:endParaRPr lang="en-US" sz="115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Weather conditions – rain, snow, wind, lightning </a:t>
            </a:r>
            <a:b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br>
            <a:endParaRPr lang="en-US" sz="115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Collisions or struck by a construction vehicle or MV which could lead to tip-over</a:t>
            </a:r>
          </a:p>
          <a:p>
            <a:endPar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333333"/>
                </a:solidFill>
                <a:effectLst/>
                <a:latin typeface="Helvetica" panose="020B0604020202020204" pitchFamily="34" charset="0"/>
                <a:ea typeface="Calibri" panose="020F0502020204030204" pitchFamily="34" charset="0"/>
              </a:rPr>
              <a:t>An estimated 2.3 million construction workers, or 65 percent of the construction industry, work on scaffolds. Protecting these workers from scaffold-related accidents may prevent some of the 4,500 injuries and over 60 deaths every year (Bureau of Labor Statistics (BLS), 2003 and 2004 data for the private sector), at a savings for American employers of $90 million in workdays not lost. In a recent BLS study, 72 percent of workers injured in scaffold accidents attributed the accident either to the planking or support giving way, or to the employee slipping or being struck by a falling object. All of these accidents can be controlled by compliance with OSHA standards.</a:t>
            </a:r>
            <a:endParaRPr lang="en-US" sz="1800">
              <a:effectLst/>
              <a:latin typeface="Times New Roman" panose="02020603050405020304" pitchFamily="18" charset="0"/>
              <a:ea typeface="Calibri" panose="020F0502020204030204" pitchFamily="34" charset="0"/>
            </a:endParaRPr>
          </a:p>
          <a:p>
            <a:b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br>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8</a:t>
            </a:fld>
            <a:endParaRPr lang="en-US"/>
          </a:p>
        </p:txBody>
      </p:sp>
    </p:spTree>
    <p:extLst>
      <p:ext uri="{BB962C8B-B14F-4D97-AF65-F5344CB8AC3E}">
        <p14:creationId xmlns:p14="http://schemas.microsoft.com/office/powerpoint/2010/main" val="1766023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9</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402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1926.451(e) "Access." This paragraph applies to scaffold access for all employees. Access requirements for employees erecting or dismantling supported scaffolds are specifically addressed in paragraph (e)(9) of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1926.451(e)(1) When scaffold platforms are more than 2 feet (0.6 m) above or below a point of access, portable ladders, hook-on ladders, attachable ladders, stair towers (scaffold stairways/towers), stairway-type ladders (such as ladder stands), ramps, walkways, integral prefabricated scaffold access, or direct access from another scaffold, structure, personnel hoist, or similar surface shall be used.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Crossbraces</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shall not be used as a means of access.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1926.451(e)(9)(</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i</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The employer shall provide safe means of access for each employee erecting or dismantling a scaffold where the provision of safe access is feasible and does not create a greater hazard. The employer shall have a competent person determine whether it is feasible or would pose a greater hazard to provide, and have employees use a safe means of access. This determination shall be based on site conditions and the type of scaffold being erected or dismantled.</a:t>
            </a:r>
          </a:p>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10</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06357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a:prstGeom prst="rect">
            <a:avLst/>
          </a:prstGeom>
        </p:spPr>
        <p:txBody>
          <a:bodyPr/>
          <a:lstStyle>
            <a:lvl1pPr>
              <a:defRPr>
                <a:latin typeface="Tahoma" pitchFamily="34" charset="0"/>
                <a:cs typeface="Tahoma" pitchFamily="34" charset="0"/>
              </a:defRPr>
            </a:lvl1pPr>
          </a:lstStyle>
          <a:p>
            <a:r>
              <a:rPr lang="en-US"/>
              <a:t>Click to edit Master title style</a:t>
            </a:r>
          </a:p>
        </p:txBody>
      </p:sp>
      <p:sp>
        <p:nvSpPr>
          <p:cNvPr id="3" name="Subtitle 2"/>
          <p:cNvSpPr>
            <a:spLocks noGrp="1"/>
          </p:cNvSpPr>
          <p:nvPr>
            <p:ph type="subTitle" idx="1"/>
          </p:nvPr>
        </p:nvSpPr>
        <p:spPr>
          <a:xfrm>
            <a:off x="685800" y="3886200"/>
            <a:ext cx="7772400" cy="1752600"/>
          </a:xfrm>
          <a:prstGeom prst="rect">
            <a:avLst/>
          </a:prstGeom>
        </p:spPr>
        <p:txBody>
          <a:bodyPr/>
          <a:lstStyle>
            <a:lvl1pPr marL="0" indent="0" algn="ctr">
              <a:buNone/>
              <a:defRPr sz="40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376174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F0EC30F-D0C5-42FC-BAEC-04AA9AC7C6E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4867567-102D-4379-B1AA-BD072E14A46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44EAB73-1CF7-4971-9D56-B4D11EDC5FB4}"/>
              </a:ext>
            </a:extLst>
          </p:cNvPr>
          <p:cNvSpPr>
            <a:spLocks noGrp="1" noChangeArrowheads="1"/>
          </p:cNvSpPr>
          <p:nvPr>
            <p:ph type="sldNum" sz="quarter" idx="12"/>
          </p:nvPr>
        </p:nvSpPr>
        <p:spPr>
          <a:ln/>
        </p:spPr>
        <p:txBody>
          <a:bodyPr/>
          <a:lstStyle>
            <a:lvl1pPr>
              <a:defRPr/>
            </a:lvl1pPr>
          </a:lstStyle>
          <a:p>
            <a:pPr>
              <a:defRPr/>
            </a:pPr>
            <a:fld id="{9ACB78FC-9BFF-40A6-B4C9-CD728F852EE9}" type="slidenum">
              <a:rPr lang="en-US" altLang="en-US"/>
              <a:pPr>
                <a:defRPr/>
              </a:pPr>
              <a:t>‹#›</a:t>
            </a:fld>
            <a:endParaRPr lang="en-US" altLang="en-US"/>
          </a:p>
        </p:txBody>
      </p:sp>
    </p:spTree>
    <p:extLst>
      <p:ext uri="{BB962C8B-B14F-4D97-AF65-F5344CB8AC3E}">
        <p14:creationId xmlns:p14="http://schemas.microsoft.com/office/powerpoint/2010/main" val="3435603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EBCFC47-2719-4B0D-9043-04F201ABA5E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84ACFFB0-5E4B-46B6-A114-820A5649409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0C2C5C69-1723-4176-9B90-79A8861C8E2A}"/>
              </a:ext>
            </a:extLst>
          </p:cNvPr>
          <p:cNvSpPr>
            <a:spLocks noGrp="1" noChangeArrowheads="1"/>
          </p:cNvSpPr>
          <p:nvPr>
            <p:ph type="sldNum" sz="quarter" idx="12"/>
          </p:nvPr>
        </p:nvSpPr>
        <p:spPr>
          <a:ln/>
        </p:spPr>
        <p:txBody>
          <a:bodyPr/>
          <a:lstStyle>
            <a:lvl1pPr>
              <a:defRPr/>
            </a:lvl1pPr>
          </a:lstStyle>
          <a:p>
            <a:pPr>
              <a:defRPr/>
            </a:pPr>
            <a:fld id="{BA6B9A22-76B5-4A9D-8F9A-410DD0C3D6AF}" type="slidenum">
              <a:rPr lang="en-US" altLang="en-US"/>
              <a:pPr>
                <a:defRPr/>
              </a:pPr>
              <a:t>‹#›</a:t>
            </a:fld>
            <a:endParaRPr lang="en-US" altLang="en-US"/>
          </a:p>
        </p:txBody>
      </p:sp>
    </p:spTree>
    <p:extLst>
      <p:ext uri="{BB962C8B-B14F-4D97-AF65-F5344CB8AC3E}">
        <p14:creationId xmlns:p14="http://schemas.microsoft.com/office/powerpoint/2010/main" val="590659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EDFD0C9-0762-4BB8-A2A2-F099FF6AA18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BCB49104-A2C0-4171-9194-3C2D0448FA5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2D5C741-02F8-4F41-BBDB-24D969BD7098}"/>
              </a:ext>
            </a:extLst>
          </p:cNvPr>
          <p:cNvSpPr>
            <a:spLocks noGrp="1" noChangeArrowheads="1"/>
          </p:cNvSpPr>
          <p:nvPr>
            <p:ph type="sldNum" sz="quarter" idx="12"/>
          </p:nvPr>
        </p:nvSpPr>
        <p:spPr>
          <a:ln/>
        </p:spPr>
        <p:txBody>
          <a:bodyPr/>
          <a:lstStyle>
            <a:lvl1pPr>
              <a:defRPr/>
            </a:lvl1pPr>
          </a:lstStyle>
          <a:p>
            <a:pPr>
              <a:defRPr/>
            </a:pPr>
            <a:fld id="{D29B4C89-7135-4EDE-A535-75B05D1F0D39}" type="slidenum">
              <a:rPr lang="en-US" altLang="en-US"/>
              <a:pPr>
                <a:defRPr/>
              </a:pPr>
              <a:t>‹#›</a:t>
            </a:fld>
            <a:endParaRPr lang="en-US" altLang="en-US"/>
          </a:p>
        </p:txBody>
      </p:sp>
    </p:spTree>
    <p:extLst>
      <p:ext uri="{BB962C8B-B14F-4D97-AF65-F5344CB8AC3E}">
        <p14:creationId xmlns:p14="http://schemas.microsoft.com/office/powerpoint/2010/main" val="1910362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76B8B4B-D286-4F80-BE09-AF575218B7F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7B80A512-0F4A-4A69-A861-075731962B7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3619C6FD-AF66-4C31-9A16-B703B0991792}"/>
              </a:ext>
            </a:extLst>
          </p:cNvPr>
          <p:cNvSpPr>
            <a:spLocks noGrp="1" noChangeArrowheads="1"/>
          </p:cNvSpPr>
          <p:nvPr>
            <p:ph type="sldNum" sz="quarter" idx="12"/>
          </p:nvPr>
        </p:nvSpPr>
        <p:spPr>
          <a:ln/>
        </p:spPr>
        <p:txBody>
          <a:bodyPr/>
          <a:lstStyle>
            <a:lvl1pPr>
              <a:defRPr/>
            </a:lvl1pPr>
          </a:lstStyle>
          <a:p>
            <a:pPr>
              <a:defRPr/>
            </a:pPr>
            <a:fld id="{A17285FE-B10B-417F-A1CF-E46897E2C023}" type="slidenum">
              <a:rPr lang="en-US" altLang="en-US"/>
              <a:pPr>
                <a:defRPr/>
              </a:pPr>
              <a:t>‹#›</a:t>
            </a:fld>
            <a:endParaRPr lang="en-US" altLang="en-US"/>
          </a:p>
        </p:txBody>
      </p:sp>
    </p:spTree>
    <p:extLst>
      <p:ext uri="{BB962C8B-B14F-4D97-AF65-F5344CB8AC3E}">
        <p14:creationId xmlns:p14="http://schemas.microsoft.com/office/powerpoint/2010/main" val="3811419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Rectangle 4">
            <a:extLst>
              <a:ext uri="{FF2B5EF4-FFF2-40B4-BE49-F238E27FC236}">
                <a16:creationId xmlns:a16="http://schemas.microsoft.com/office/drawing/2014/main" id="{55DE6BDD-68BE-4AE3-AAFD-AC83ED2B348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A1EE86A-9884-4A11-8512-8BDF9029495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56025CF-D04B-403E-9B03-F81E77FEEE80}"/>
              </a:ext>
            </a:extLst>
          </p:cNvPr>
          <p:cNvSpPr>
            <a:spLocks noGrp="1" noChangeArrowheads="1"/>
          </p:cNvSpPr>
          <p:nvPr>
            <p:ph type="sldNum" sz="quarter" idx="12"/>
          </p:nvPr>
        </p:nvSpPr>
        <p:spPr>
          <a:ln/>
        </p:spPr>
        <p:txBody>
          <a:bodyPr/>
          <a:lstStyle>
            <a:lvl1pPr>
              <a:defRPr/>
            </a:lvl1pPr>
          </a:lstStyle>
          <a:p>
            <a:pPr>
              <a:defRPr/>
            </a:pPr>
            <a:fld id="{F272FB11-09BB-44B0-8C7D-67A677E5D95F}" type="slidenum">
              <a:rPr lang="en-US" altLang="en-US"/>
              <a:pPr>
                <a:defRPr/>
              </a:pPr>
              <a:t>‹#›</a:t>
            </a:fld>
            <a:endParaRPr lang="en-US" altLang="en-US"/>
          </a:p>
        </p:txBody>
      </p:sp>
    </p:spTree>
    <p:extLst>
      <p:ext uri="{BB962C8B-B14F-4D97-AF65-F5344CB8AC3E}">
        <p14:creationId xmlns:p14="http://schemas.microsoft.com/office/powerpoint/2010/main" val="2205191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Rectangle 4">
            <a:extLst>
              <a:ext uri="{FF2B5EF4-FFF2-40B4-BE49-F238E27FC236}">
                <a16:creationId xmlns:a16="http://schemas.microsoft.com/office/drawing/2014/main" id="{9C8B1EAC-3AF8-45B2-A334-01BEBF68507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F059915-CE93-4384-9E07-E9A0436718F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6B3C6E2-4297-425E-9374-86750040731F}"/>
              </a:ext>
            </a:extLst>
          </p:cNvPr>
          <p:cNvSpPr>
            <a:spLocks noGrp="1" noChangeArrowheads="1"/>
          </p:cNvSpPr>
          <p:nvPr>
            <p:ph type="sldNum" sz="quarter" idx="12"/>
          </p:nvPr>
        </p:nvSpPr>
        <p:spPr>
          <a:ln/>
        </p:spPr>
        <p:txBody>
          <a:bodyPr/>
          <a:lstStyle>
            <a:lvl1pPr>
              <a:defRPr/>
            </a:lvl1pPr>
          </a:lstStyle>
          <a:p>
            <a:pPr>
              <a:defRPr/>
            </a:pPr>
            <a:fld id="{1755B23B-3A8B-4B9B-9169-B14D35959DA3}" type="slidenum">
              <a:rPr lang="en-US" altLang="en-US"/>
              <a:pPr>
                <a:defRPr/>
              </a:pPr>
              <a:t>‹#›</a:t>
            </a:fld>
            <a:endParaRPr lang="en-US" altLang="en-US"/>
          </a:p>
        </p:txBody>
      </p:sp>
    </p:spTree>
    <p:extLst>
      <p:ext uri="{BB962C8B-B14F-4D97-AF65-F5344CB8AC3E}">
        <p14:creationId xmlns:p14="http://schemas.microsoft.com/office/powerpoint/2010/main" val="1913133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FECC3BF-33D3-40CE-9C9E-65C2FEEF139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F4632E2-588C-48ED-8EFC-3C6FD40B680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2D8EA3A-2015-4A80-AE21-A094734461F0}"/>
              </a:ext>
            </a:extLst>
          </p:cNvPr>
          <p:cNvSpPr>
            <a:spLocks noGrp="1" noChangeArrowheads="1"/>
          </p:cNvSpPr>
          <p:nvPr>
            <p:ph type="sldNum" sz="quarter" idx="12"/>
          </p:nvPr>
        </p:nvSpPr>
        <p:spPr>
          <a:ln/>
        </p:spPr>
        <p:txBody>
          <a:bodyPr/>
          <a:lstStyle>
            <a:lvl1pPr>
              <a:defRPr/>
            </a:lvl1pPr>
          </a:lstStyle>
          <a:p>
            <a:pPr>
              <a:defRPr/>
            </a:pPr>
            <a:fld id="{05185048-E9C4-4127-AA91-9C0E73BAF423}" type="slidenum">
              <a:rPr lang="en-US" altLang="en-US"/>
              <a:pPr>
                <a:defRPr/>
              </a:pPr>
              <a:t>‹#›</a:t>
            </a:fld>
            <a:endParaRPr lang="en-US" altLang="en-US"/>
          </a:p>
        </p:txBody>
      </p:sp>
    </p:spTree>
    <p:extLst>
      <p:ext uri="{BB962C8B-B14F-4D97-AF65-F5344CB8AC3E}">
        <p14:creationId xmlns:p14="http://schemas.microsoft.com/office/powerpoint/2010/main" val="3463220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599CDB-5770-4DC0-856B-334511EDE24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2B04773-D37A-45BE-A974-E33BCC3FAEF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CE102F9-EB2E-46E9-9129-80303590F290}"/>
              </a:ext>
            </a:extLst>
          </p:cNvPr>
          <p:cNvSpPr>
            <a:spLocks noGrp="1" noChangeArrowheads="1"/>
          </p:cNvSpPr>
          <p:nvPr>
            <p:ph type="sldNum" sz="quarter" idx="12"/>
          </p:nvPr>
        </p:nvSpPr>
        <p:spPr>
          <a:ln/>
        </p:spPr>
        <p:txBody>
          <a:bodyPr/>
          <a:lstStyle>
            <a:lvl1pPr>
              <a:defRPr/>
            </a:lvl1pPr>
          </a:lstStyle>
          <a:p>
            <a:pPr>
              <a:defRPr/>
            </a:pPr>
            <a:fld id="{C57B7AA6-648E-4FC3-B9D1-B96F82980B69}" type="slidenum">
              <a:rPr lang="en-US" altLang="en-US"/>
              <a:pPr>
                <a:defRPr/>
              </a:pPr>
              <a:t>‹#›</a:t>
            </a:fld>
            <a:endParaRPr lang="en-US" altLang="en-US"/>
          </a:p>
        </p:txBody>
      </p:sp>
    </p:spTree>
    <p:extLst>
      <p:ext uri="{BB962C8B-B14F-4D97-AF65-F5344CB8AC3E}">
        <p14:creationId xmlns:p14="http://schemas.microsoft.com/office/powerpoint/2010/main" val="206637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a:t>Click to edit Master title style</a:t>
            </a:r>
          </a:p>
        </p:txBody>
      </p:sp>
      <p:sp>
        <p:nvSpPr>
          <p:cNvPr id="3" name="Content Placeholder 2"/>
          <p:cNvSpPr>
            <a:spLocks noGrp="1"/>
          </p:cNvSpPr>
          <p:nvPr>
            <p:ph idx="1"/>
          </p:nvPr>
        </p:nvSpPr>
        <p:spPr>
          <a:xfrm>
            <a:off x="914400" y="1447800"/>
            <a:ext cx="7315200" cy="4495801"/>
          </a:xfrm>
          <a:prstGeom prst="rect">
            <a:avLst/>
          </a:prstGeom>
        </p:spPr>
        <p:txBody>
          <a:bodyPr/>
          <a:lstStyle>
            <a:lvl1pPr>
              <a:defRPr sz="3200" b="0">
                <a:latin typeface="Tahoma" pitchFamily="34" charset="0"/>
                <a:cs typeface="Tahoma"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4767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Tahoma" pitchFamily="34" charset="0"/>
                <a:cs typeface="Tahoma" pitchFamily="34" charset="0"/>
              </a:defRPr>
            </a:lvl1pPr>
          </a:lstStyle>
          <a:p>
            <a:r>
              <a:rPr lang="en-US"/>
              <a:t>Click to edit Master title style</a:t>
            </a:r>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Tahoma" pitchFamily="34" charset="0"/>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Next topic:</a:t>
            </a:r>
          </a:p>
        </p:txBody>
      </p:sp>
    </p:spTree>
    <p:extLst>
      <p:ext uri="{BB962C8B-B14F-4D97-AF65-F5344CB8AC3E}">
        <p14:creationId xmlns:p14="http://schemas.microsoft.com/office/powerpoint/2010/main" val="3965319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43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a:t>Click to edit Master title style</a:t>
            </a:r>
          </a:p>
        </p:txBody>
      </p:sp>
      <p:sp>
        <p:nvSpPr>
          <p:cNvPr id="3" name="Content Placeholder 2"/>
          <p:cNvSpPr>
            <a:spLocks noGrp="1"/>
          </p:cNvSpPr>
          <p:nvPr>
            <p:ph sz="half" idx="1"/>
          </p:nvPr>
        </p:nvSpPr>
        <p:spPr>
          <a:xfrm>
            <a:off x="457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894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sz="4000">
                <a:latin typeface="Tahoma" pitchFamily="34" charset="0"/>
                <a:cs typeface="Tahoma" pitchFamily="34" charset="0"/>
              </a:defRPr>
            </a:lvl1pPr>
          </a:lstStyle>
          <a:p>
            <a:endParaRPr lang="en-US"/>
          </a:p>
        </p:txBody>
      </p:sp>
    </p:spTree>
    <p:extLst>
      <p:ext uri="{BB962C8B-B14F-4D97-AF65-F5344CB8AC3E}">
        <p14:creationId xmlns:p14="http://schemas.microsoft.com/office/powerpoint/2010/main" val="826336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4">
            <a:extLst>
              <a:ext uri="{FF2B5EF4-FFF2-40B4-BE49-F238E27FC236}">
                <a16:creationId xmlns:a16="http://schemas.microsoft.com/office/drawing/2014/main" id="{C764A993-3B9D-4D76-9EC7-1BC79DC4A52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E30729A-DE2B-4583-844C-11E5284F600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11B8820-E08D-4203-A717-F7B601F7B883}"/>
              </a:ext>
            </a:extLst>
          </p:cNvPr>
          <p:cNvSpPr>
            <a:spLocks noGrp="1" noChangeArrowheads="1"/>
          </p:cNvSpPr>
          <p:nvPr>
            <p:ph type="sldNum" sz="quarter" idx="12"/>
          </p:nvPr>
        </p:nvSpPr>
        <p:spPr>
          <a:ln/>
        </p:spPr>
        <p:txBody>
          <a:bodyPr/>
          <a:lstStyle>
            <a:lvl1pPr>
              <a:defRPr/>
            </a:lvl1pPr>
          </a:lstStyle>
          <a:p>
            <a:pPr>
              <a:defRPr/>
            </a:pPr>
            <a:fld id="{19A02139-E049-4511-9C75-65389EB70538}" type="slidenum">
              <a:rPr lang="en-US" altLang="en-US"/>
              <a:pPr>
                <a:defRPr/>
              </a:pPr>
              <a:t>‹#›</a:t>
            </a:fld>
            <a:endParaRPr lang="en-US" altLang="en-US"/>
          </a:p>
        </p:txBody>
      </p:sp>
    </p:spTree>
    <p:extLst>
      <p:ext uri="{BB962C8B-B14F-4D97-AF65-F5344CB8AC3E}">
        <p14:creationId xmlns:p14="http://schemas.microsoft.com/office/powerpoint/2010/main" val="302623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1C51E4E-FC18-49FF-97A4-7BD31645310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8853EA0-82A7-429D-9D5E-F995E81DB5E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56D0975-2B2E-4B6D-ACEE-164A0E410404}"/>
              </a:ext>
            </a:extLst>
          </p:cNvPr>
          <p:cNvSpPr>
            <a:spLocks noGrp="1" noChangeArrowheads="1"/>
          </p:cNvSpPr>
          <p:nvPr>
            <p:ph type="sldNum" sz="quarter" idx="12"/>
          </p:nvPr>
        </p:nvSpPr>
        <p:spPr>
          <a:ln/>
        </p:spPr>
        <p:txBody>
          <a:bodyPr/>
          <a:lstStyle>
            <a:lvl1pPr>
              <a:defRPr/>
            </a:lvl1pPr>
          </a:lstStyle>
          <a:p>
            <a:pPr>
              <a:defRPr/>
            </a:pPr>
            <a:fld id="{7C82A0D3-C427-4FB0-BA9B-53807FC19400}" type="slidenum">
              <a:rPr lang="en-US" altLang="en-US"/>
              <a:pPr>
                <a:defRPr/>
              </a:pPr>
              <a:t>‹#›</a:t>
            </a:fld>
            <a:endParaRPr lang="en-US" altLang="en-US"/>
          </a:p>
        </p:txBody>
      </p:sp>
    </p:spTree>
    <p:extLst>
      <p:ext uri="{BB962C8B-B14F-4D97-AF65-F5344CB8AC3E}">
        <p14:creationId xmlns:p14="http://schemas.microsoft.com/office/powerpoint/2010/main" val="1505196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Rectangle 4">
            <a:extLst>
              <a:ext uri="{FF2B5EF4-FFF2-40B4-BE49-F238E27FC236}">
                <a16:creationId xmlns:a16="http://schemas.microsoft.com/office/drawing/2014/main" id="{1566D30E-A0D2-4709-8259-A1C211D8C46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A5FB149-08D2-43E4-B0E4-D4B69021915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16A3FE2-40B3-4D8D-AFCE-DCC9BFF0BD2C}"/>
              </a:ext>
            </a:extLst>
          </p:cNvPr>
          <p:cNvSpPr>
            <a:spLocks noGrp="1" noChangeArrowheads="1"/>
          </p:cNvSpPr>
          <p:nvPr>
            <p:ph type="sldNum" sz="quarter" idx="12"/>
          </p:nvPr>
        </p:nvSpPr>
        <p:spPr>
          <a:ln/>
        </p:spPr>
        <p:txBody>
          <a:bodyPr/>
          <a:lstStyle>
            <a:lvl1pPr>
              <a:defRPr/>
            </a:lvl1pPr>
          </a:lstStyle>
          <a:p>
            <a:pPr>
              <a:defRPr/>
            </a:pPr>
            <a:fld id="{334B67DB-4335-44EE-9E09-C4B2881186E8}" type="slidenum">
              <a:rPr lang="en-US" altLang="en-US"/>
              <a:pPr>
                <a:defRPr/>
              </a:pPr>
              <a:t>‹#›</a:t>
            </a:fld>
            <a:endParaRPr lang="en-US" altLang="en-US"/>
          </a:p>
        </p:txBody>
      </p:sp>
    </p:spTree>
    <p:extLst>
      <p:ext uri="{BB962C8B-B14F-4D97-AF65-F5344CB8AC3E}">
        <p14:creationId xmlns:p14="http://schemas.microsoft.com/office/powerpoint/2010/main" val="29618699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010400" y="6492875"/>
            <a:ext cx="2133600" cy="365125"/>
          </a:xfrm>
          <a:prstGeom prst="rect">
            <a:avLst/>
          </a:prstGeom>
        </p:spPr>
        <p:txBody>
          <a:bodyPr/>
          <a:lstStyle>
            <a:lvl1pPr>
              <a:defRPr>
                <a:solidFill>
                  <a:schemeClr val="tx1"/>
                </a:solidFill>
              </a:defRPr>
            </a:lvl1pPr>
          </a:lstStyle>
          <a:p>
            <a:fld id="{595ACBD8-3758-409F-B51C-9004A76C155A}" type="slidenum">
              <a:rPr lang="en-US" smtClean="0"/>
              <a:pPr/>
              <a:t>‹#›</a:t>
            </a:fld>
            <a:endParaRPr lang="en-US"/>
          </a:p>
        </p:txBody>
      </p:sp>
      <p:sp>
        <p:nvSpPr>
          <p:cNvPr id="8" name="Date Placeholder 3"/>
          <p:cNvSpPr>
            <a:spLocks noGrp="1"/>
          </p:cNvSpPr>
          <p:nvPr>
            <p:ph type="dt" sz="half" idx="2"/>
          </p:nvPr>
        </p:nvSpPr>
        <p:spPr>
          <a:xfrm>
            <a:off x="0" y="6492875"/>
            <a:ext cx="2133600" cy="365125"/>
          </a:xfrm>
          <a:prstGeom prst="rect">
            <a:avLst/>
          </a:prstGeom>
        </p:spPr>
        <p:txBody>
          <a:bodyPr/>
          <a:lstStyle>
            <a:lvl1pPr>
              <a:defRPr>
                <a:solidFill>
                  <a:schemeClr val="tx1"/>
                </a:solidFill>
              </a:defRPr>
            </a:lvl1pPr>
          </a:lstStyle>
          <a:p>
            <a:r>
              <a:rPr lang="en-US"/>
              <a:t>OSH7510</a:t>
            </a:r>
          </a:p>
        </p:txBody>
      </p:sp>
      <p:sp>
        <p:nvSpPr>
          <p:cNvPr id="9" name="Rectangle 8"/>
          <p:cNvSpPr/>
          <p:nvPr/>
        </p:nvSpPr>
        <p:spPr>
          <a:xfrm>
            <a:off x="0" y="6172200"/>
            <a:ext cx="9144000" cy="685800"/>
          </a:xfrm>
          <a:prstGeom prst="rect">
            <a:avLst/>
          </a:prstGeom>
          <a:solidFill>
            <a:schemeClr val="tx2">
              <a:lumMod val="60000"/>
              <a:lumOff val="40000"/>
            </a:schemeClr>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6"/>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cxnSp>
        <p:nvCxnSpPr>
          <p:cNvPr id="14" name="Straight Connector 13"/>
          <p:cNvCxnSpPr/>
          <p:nvPr/>
        </p:nvCxnSpPr>
        <p:spPr>
          <a:xfrm>
            <a:off x="0" y="6170612"/>
            <a:ext cx="91440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Course Number Placeholder 1"/>
          <p:cNvSpPr txBox="1"/>
          <p:nvPr userDrawn="1"/>
        </p:nvSpPr>
        <p:spPr>
          <a:xfrm>
            <a:off x="0" y="6642556"/>
            <a:ext cx="2330841" cy="215444"/>
          </a:xfrm>
          <a:prstGeom prst="rect">
            <a:avLst/>
          </a:prstGeom>
          <a:noFill/>
        </p:spPr>
        <p:txBody>
          <a:bodyPr wrap="square">
            <a:spAutoFit/>
          </a:bodyPr>
          <a:lstStyle/>
          <a:p>
            <a:pPr algn="l">
              <a:defRPr/>
            </a:pPr>
            <a:r>
              <a:rPr lang="en-US" sz="800" b="0">
                <a:solidFill>
                  <a:schemeClr val="bg1"/>
                </a:solidFill>
                <a:effectLst/>
                <a:latin typeface="Tahoma" panose="020B0604030504040204" pitchFamily="34" charset="0"/>
                <a:ea typeface="Tahoma" panose="020B0604030504040204" pitchFamily="34" charset="0"/>
                <a:cs typeface="Tahoma" panose="020B0604030504040204" pitchFamily="34" charset="0"/>
              </a:rPr>
              <a:t>PPT</a:t>
            </a:r>
            <a:r>
              <a:rPr lang="en-US" sz="800" b="0" baseline="0">
                <a:solidFill>
                  <a:schemeClr val="bg1"/>
                </a:solidFill>
                <a:effectLst/>
                <a:latin typeface="Tahoma" panose="020B0604030504040204" pitchFamily="34" charset="0"/>
                <a:ea typeface="Tahoma" panose="020B0604030504040204" pitchFamily="34" charset="0"/>
                <a:cs typeface="Tahoma" panose="020B0604030504040204" pitchFamily="34" charset="0"/>
              </a:rPr>
              <a:t> 10-hr. Construction – Scaffolds v.05.18.15</a:t>
            </a:r>
            <a:endParaRPr lang="en-US" sz="800" b="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7"/>
          <p:cNvSpPr txBox="1">
            <a:spLocks/>
          </p:cNvSpPr>
          <p:nvPr userDrawn="1"/>
        </p:nvSpPr>
        <p:spPr>
          <a:xfrm>
            <a:off x="6278587" y="6448497"/>
            <a:ext cx="2819400" cy="42731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95ACBD8-3758-409F-B51C-9004A76C155A}" type="slidenum">
              <a:rPr kumimoji="0" lang="en-US" sz="800" b="0" i="0" u="none" strike="noStrike" kern="1200" cap="none" spc="0" normalizeH="0" baseline="0" noProof="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Created by OTIEC Outreach Resources Workgroup</a:t>
            </a:r>
          </a:p>
        </p:txBody>
      </p:sp>
    </p:spTree>
    <p:extLst>
      <p:ext uri="{BB962C8B-B14F-4D97-AF65-F5344CB8AC3E}">
        <p14:creationId xmlns:p14="http://schemas.microsoft.com/office/powerpoint/2010/main" val="190181678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Lst>
  <p:txStyles>
    <p:titleStyle>
      <a:lvl1pPr algn="ctr" defTabSz="914400" rtl="0" eaLnBrk="1" latinLnBrk="0" hangingPunct="1">
        <a:spcBef>
          <a:spcPct val="0"/>
        </a:spcBef>
        <a:buNone/>
        <a:defRPr sz="4400" b="1" kern="1200">
          <a:solidFill>
            <a:schemeClr val="tx1"/>
          </a:solidFill>
          <a:latin typeface="+mn-lt"/>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5000">
              <a:schemeClr val="accent1">
                <a:lumMod val="9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E4F9B37-360E-4CA4-904A-A4F2E7F32349}"/>
              </a:ext>
            </a:extLst>
          </p:cNvPr>
          <p:cNvSpPr>
            <a:spLocks noGrp="1" noChangeArrowheads="1"/>
          </p:cNvSpPr>
          <p:nvPr>
            <p:ph type="title"/>
          </p:nvPr>
        </p:nvSpPr>
        <p:spPr bwMode="auto">
          <a:xfrm>
            <a:off x="457200" y="274638"/>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FF6DE60-163E-4AF8-890B-B41352E1E521}"/>
              </a:ext>
            </a:extLst>
          </p:cNvPr>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A5B39CD-F7C7-42CF-AD87-D7C6F7BDA43B}"/>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50"/>
            </a:lvl1pPr>
          </a:lstStyle>
          <a:p>
            <a:pPr>
              <a:defRPr/>
            </a:pPr>
            <a:endParaRPr lang="en-US" altLang="en-US"/>
          </a:p>
        </p:txBody>
      </p:sp>
      <p:sp>
        <p:nvSpPr>
          <p:cNvPr id="1029" name="Rectangle 5">
            <a:extLst>
              <a:ext uri="{FF2B5EF4-FFF2-40B4-BE49-F238E27FC236}">
                <a16:creationId xmlns:a16="http://schemas.microsoft.com/office/drawing/2014/main" id="{27A985D1-DF29-4BB7-9AC5-9A4AD7457EB1}"/>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50"/>
            </a:lvl1pPr>
          </a:lstStyle>
          <a:p>
            <a:pPr>
              <a:defRPr/>
            </a:pPr>
            <a:endParaRPr lang="en-US" altLang="en-US"/>
          </a:p>
        </p:txBody>
      </p:sp>
      <p:sp>
        <p:nvSpPr>
          <p:cNvPr id="1030" name="Rectangle 6">
            <a:extLst>
              <a:ext uri="{FF2B5EF4-FFF2-40B4-BE49-F238E27FC236}">
                <a16:creationId xmlns:a16="http://schemas.microsoft.com/office/drawing/2014/main" id="{EF75BC32-E0F8-4912-95A8-CD79B4396578}"/>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50" smtClean="0"/>
            </a:lvl1pPr>
          </a:lstStyle>
          <a:p>
            <a:pPr>
              <a:defRPr/>
            </a:pPr>
            <a:fld id="{0A8C5264-945D-4FD7-82C1-28DA4BCA2253}" type="slidenum">
              <a:rPr lang="en-US" altLang="en-US"/>
              <a:pPr>
                <a:defRPr/>
              </a:pPr>
              <a:t>‹#›</a:t>
            </a:fld>
            <a:endParaRPr lang="en-US" altLang="en-US"/>
          </a:p>
        </p:txBody>
      </p:sp>
    </p:spTree>
    <p:extLst>
      <p:ext uri="{BB962C8B-B14F-4D97-AF65-F5344CB8AC3E}">
        <p14:creationId xmlns:p14="http://schemas.microsoft.com/office/powerpoint/2010/main" val="352808018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ftr="0" dt="0"/>
  <p:txStyles>
    <p:title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p:titleStyle>
    <p:bodyStyle>
      <a:lvl1pPr marL="257175" indent="-257175" algn="l" rtl="0" eaLnBrk="0" fontAlgn="base" hangingPunct="0">
        <a:spcBef>
          <a:spcPct val="20000"/>
        </a:spcBef>
        <a:spcAft>
          <a:spcPct val="0"/>
        </a:spcAft>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2.gif"/></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www.osha.gov/as/opa/worker/employer-responsibility.html" TargetMode="External"/><Relationship Id="rId7" Type="http://schemas.openxmlformats.org/officeDocument/2006/relationships/hyperlink" Target="https://www.osha.gov/"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hyperlink" Target="https://www.osha.gov/contactus/bystate" TargetMode="External"/><Relationship Id="rId5" Type="http://schemas.openxmlformats.org/officeDocument/2006/relationships/hyperlink" Target="https://www.osha.gov/consultation" TargetMode="External"/><Relationship Id="rId4" Type="http://schemas.openxmlformats.org/officeDocument/2006/relationships/hyperlink" Target="https://www.osha.gov/worker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F4AFD6-2DBD-4BB2-9C81-1D6BB8F395FF}"/>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17285FE-B10B-417F-A1CF-E46897E2C023}" type="slidenum">
              <a:rPr kumimoji="0" lang="en-US" altLang="en-US" sz="1050" b="0" i="0" u="none" strike="noStrike" kern="1200" cap="none" spc="0" normalizeH="0" baseline="0" noProof="0">
                <a:ln>
                  <a:noFill/>
                </a:ln>
                <a:solidFill>
                  <a:srgbClr val="000000"/>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US" altLang="en-US" sz="1050" b="0" i="0" u="none" strike="noStrike" kern="1200" cap="none" spc="0" normalizeH="0" baseline="0" noProof="0">
              <a:ln>
                <a:noFill/>
              </a:ln>
              <a:solidFill>
                <a:srgbClr val="000000"/>
              </a:solidFill>
              <a:effectLst/>
              <a:uLnTx/>
              <a:uFillTx/>
              <a:latin typeface="Arial"/>
              <a:ea typeface="+mn-ea"/>
              <a:cs typeface="+mn-cs"/>
            </a:endParaRPr>
          </a:p>
        </p:txBody>
      </p:sp>
      <p:sp>
        <p:nvSpPr>
          <p:cNvPr id="4" name="TextBox 3">
            <a:extLst>
              <a:ext uri="{FF2B5EF4-FFF2-40B4-BE49-F238E27FC236}">
                <a16:creationId xmlns:a16="http://schemas.microsoft.com/office/drawing/2014/main" id="{1AC082F0-E8B1-4F3B-8D54-466526042C51}"/>
              </a:ext>
            </a:extLst>
          </p:cNvPr>
          <p:cNvSpPr txBox="1"/>
          <p:nvPr/>
        </p:nvSpPr>
        <p:spPr>
          <a:xfrm>
            <a:off x="1522476" y="3124200"/>
            <a:ext cx="6134100" cy="2123658"/>
          </a:xfrm>
          <a:prstGeom prst="rect">
            <a:avLst/>
          </a:prstGeom>
          <a:noFill/>
        </p:spPr>
        <p:txBody>
          <a:bodyPr wrap="square">
            <a:spAutoFit/>
          </a:bodyP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1926 Construction</a:t>
            </a:r>
          </a:p>
          <a:p>
            <a:pPr marL="0" marR="0" lvl="0" indent="0" algn="ctr" defTabSz="342900" rtl="0" eaLnBrk="0" fontAlgn="base" latinLnBrk="0" hangingPunct="0">
              <a:lnSpc>
                <a:spcPct val="100000"/>
              </a:lnSpc>
              <a:spcBef>
                <a:spcPct val="0"/>
              </a:spcBef>
              <a:spcAft>
                <a:spcPct val="0"/>
              </a:spcAft>
              <a:buClrTx/>
              <a:buSzTx/>
              <a:buFontTx/>
              <a:buNone/>
              <a:tabLst/>
              <a:defRPr/>
            </a:pPr>
            <a:r>
              <a:rPr lang="en-US" sz="4800" b="1">
                <a:solidFill>
                  <a:prstClr val="black"/>
                </a:solidFill>
                <a:latin typeface="Calibri" panose="020F0502020204030204"/>
              </a:rPr>
              <a:t>Subpart L - </a:t>
            </a: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Scaffolds</a:t>
            </a:r>
          </a:p>
          <a:p>
            <a:pPr marL="0" marR="0" lvl="0" indent="0" algn="ctr" defTabSz="257175"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CB2D6AE-FFA7-45A6-B43F-79BD9E4DB521}"/>
              </a:ext>
            </a:extLst>
          </p:cNvPr>
          <p:cNvPicPr>
            <a:picLocks noChangeAspect="1"/>
          </p:cNvPicPr>
          <p:nvPr/>
        </p:nvPicPr>
        <p:blipFill>
          <a:blip r:embed="rId2"/>
          <a:stretch>
            <a:fillRect/>
          </a:stretch>
        </p:blipFill>
        <p:spPr>
          <a:xfrm>
            <a:off x="2981575" y="1355987"/>
            <a:ext cx="3180850" cy="934236"/>
          </a:xfrm>
          <a:prstGeom prst="rect">
            <a:avLst/>
          </a:prstGeom>
        </p:spPr>
      </p:pic>
    </p:spTree>
    <p:extLst>
      <p:ext uri="{BB962C8B-B14F-4D97-AF65-F5344CB8AC3E}">
        <p14:creationId xmlns:p14="http://schemas.microsoft.com/office/powerpoint/2010/main" val="656047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8238" y="-21354"/>
            <a:ext cx="9144000" cy="628650"/>
          </a:xfrm>
          <a:solidFill>
            <a:schemeClr val="accent5">
              <a:lumMod val="50000"/>
            </a:schemeClr>
          </a:solidFill>
        </p:spPr>
        <p:txBody>
          <a:bodyPr/>
          <a:lstStyle/>
          <a:p>
            <a:pPr algn="ctr" defTabSz="342900">
              <a:defRPr/>
            </a:pPr>
            <a:r>
              <a:rPr lang="en-US" sz="3200" b="1">
                <a:solidFill>
                  <a:prstClr val="black"/>
                </a:solidFill>
                <a:latin typeface="Calibri" panose="020F0502020204030204"/>
              </a:rPr>
              <a:t>Scaffolds</a:t>
            </a:r>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D29B4C89-7135-4EDE-A535-75B05D1F0D39}" type="slidenum">
              <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10</a:t>
            </a:fld>
            <a:endPar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Title 1">
            <a:extLst>
              <a:ext uri="{FF2B5EF4-FFF2-40B4-BE49-F238E27FC236}">
                <a16:creationId xmlns:a16="http://schemas.microsoft.com/office/drawing/2014/main" id="{9646DA24-24CE-4D9D-AB2C-2F50AF2DA8DD}"/>
              </a:ext>
            </a:extLst>
          </p:cNvPr>
          <p:cNvSpPr txBox="1">
            <a:spLocks/>
          </p:cNvSpPr>
          <p:nvPr/>
        </p:nvSpPr>
        <p:spPr bwMode="auto">
          <a:xfrm>
            <a:off x="3238500" y="762000"/>
            <a:ext cx="2667000" cy="476250"/>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r>
              <a:rPr lang="en-US" sz="2800"/>
              <a:t>Proper Access</a:t>
            </a:r>
          </a:p>
        </p:txBody>
      </p:sp>
      <p:sp>
        <p:nvSpPr>
          <p:cNvPr id="6" name="TextBox 5">
            <a:extLst>
              <a:ext uri="{FF2B5EF4-FFF2-40B4-BE49-F238E27FC236}">
                <a16:creationId xmlns:a16="http://schemas.microsoft.com/office/drawing/2014/main" id="{BD5F5596-B0DD-42F2-BFCB-699F34033646}"/>
              </a:ext>
            </a:extLst>
          </p:cNvPr>
          <p:cNvSpPr txBox="1"/>
          <p:nvPr/>
        </p:nvSpPr>
        <p:spPr>
          <a:xfrm>
            <a:off x="381000" y="5044896"/>
            <a:ext cx="4577714" cy="1200329"/>
          </a:xfrm>
          <a:prstGeom prst="rect">
            <a:avLst/>
          </a:prstGeom>
          <a:noFill/>
        </p:spPr>
        <p:txBody>
          <a:bodyPr wrap="square">
            <a:spAutoFit/>
          </a:bodyPr>
          <a:lstStyle/>
          <a:p>
            <a:pPr marL="285750" indent="-285750">
              <a:spcBef>
                <a:spcPts val="0"/>
              </a:spcBef>
              <a:buFont typeface="Arial" panose="020B0604020202020204" pitchFamily="34" charset="0"/>
              <a:buChar char="•"/>
            </a:pPr>
            <a:r>
              <a:rPr lang="en-US" sz="2400"/>
              <a:t>Do not use </a:t>
            </a:r>
            <a:r>
              <a:rPr lang="en-US" sz="2400" err="1"/>
              <a:t>crossbraces</a:t>
            </a:r>
            <a:r>
              <a:rPr lang="en-US" sz="2400"/>
              <a:t> or </a:t>
            </a:r>
            <a:br>
              <a:rPr lang="en-US" sz="2400"/>
            </a:br>
            <a:r>
              <a:rPr lang="en-US" sz="2400"/>
              <a:t>unapproved ladder-like </a:t>
            </a:r>
            <a:br>
              <a:rPr lang="en-US" sz="2400"/>
            </a:br>
            <a:r>
              <a:rPr lang="en-US" sz="2400"/>
              <a:t>ends for access </a:t>
            </a:r>
          </a:p>
        </p:txBody>
      </p:sp>
      <p:sp>
        <p:nvSpPr>
          <p:cNvPr id="8" name="TextBox 7">
            <a:extLst>
              <a:ext uri="{FF2B5EF4-FFF2-40B4-BE49-F238E27FC236}">
                <a16:creationId xmlns:a16="http://schemas.microsoft.com/office/drawing/2014/main" id="{D5A091A7-E4E4-48E8-8C3D-1290472E2B3A}"/>
              </a:ext>
            </a:extLst>
          </p:cNvPr>
          <p:cNvSpPr txBox="1"/>
          <p:nvPr/>
        </p:nvSpPr>
        <p:spPr>
          <a:xfrm>
            <a:off x="381000" y="1392954"/>
            <a:ext cx="4577714" cy="1200329"/>
          </a:xfrm>
          <a:prstGeom prst="rect">
            <a:avLst/>
          </a:prstGeom>
          <a:noFill/>
        </p:spPr>
        <p:txBody>
          <a:bodyPr wrap="square">
            <a:spAutoFit/>
          </a:bodyPr>
          <a:lstStyle/>
          <a:p>
            <a:pPr marL="285750" indent="-285750">
              <a:buFont typeface="Arial" panose="020B0604020202020204" pitchFamily="34" charset="0"/>
              <a:buChar char="•"/>
            </a:pPr>
            <a:r>
              <a:rPr lang="en-US" sz="2400"/>
              <a:t>Required when platforms are more than two feet above or below a point of access </a:t>
            </a:r>
          </a:p>
        </p:txBody>
      </p:sp>
      <p:sp>
        <p:nvSpPr>
          <p:cNvPr id="10" name="TextBox 9">
            <a:extLst>
              <a:ext uri="{FF2B5EF4-FFF2-40B4-BE49-F238E27FC236}">
                <a16:creationId xmlns:a16="http://schemas.microsoft.com/office/drawing/2014/main" id="{7C6E7E5B-BD90-4F3F-B9FF-9FFBB6D33E5A}"/>
              </a:ext>
            </a:extLst>
          </p:cNvPr>
          <p:cNvSpPr txBox="1"/>
          <p:nvPr/>
        </p:nvSpPr>
        <p:spPr>
          <a:xfrm>
            <a:off x="381000" y="3262275"/>
            <a:ext cx="4720590" cy="1200329"/>
          </a:xfrm>
          <a:prstGeom prst="rect">
            <a:avLst/>
          </a:prstGeom>
          <a:noFill/>
        </p:spPr>
        <p:txBody>
          <a:bodyPr wrap="square">
            <a:spAutoFit/>
          </a:bodyPr>
          <a:lstStyle/>
          <a:p>
            <a:pPr marL="285750" indent="-285750">
              <a:buFont typeface="Arial" panose="020B0604020202020204" pitchFamily="34" charset="0"/>
              <a:buChar char="•"/>
            </a:pPr>
            <a:r>
              <a:rPr lang="en-US" sz="2400"/>
              <a:t>Examples of permitted access - ladders, stair towers, ramps, walkways</a:t>
            </a:r>
          </a:p>
        </p:txBody>
      </p:sp>
      <p:pic>
        <p:nvPicPr>
          <p:cNvPr id="11" name="Picture 4">
            <a:extLst>
              <a:ext uri="{FF2B5EF4-FFF2-40B4-BE49-F238E27FC236}">
                <a16:creationId xmlns:a16="http://schemas.microsoft.com/office/drawing/2014/main" id="{B20B3ADB-37BE-47EC-8309-C057F13FF8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581400"/>
            <a:ext cx="2642934" cy="256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108DF43D-F3BF-4957-923E-BAA836F39C02}"/>
              </a:ext>
            </a:extLst>
          </p:cNvPr>
          <p:cNvSpPr txBox="1"/>
          <p:nvPr/>
        </p:nvSpPr>
        <p:spPr>
          <a:xfrm>
            <a:off x="6858000" y="6137503"/>
            <a:ext cx="1146987" cy="215444"/>
          </a:xfrm>
          <a:prstGeom prst="rect">
            <a:avLst/>
          </a:prstGeom>
          <a:noFill/>
        </p:spPr>
        <p:txBody>
          <a:bodyPr wrap="square" rtlCol="0">
            <a:spAutoFit/>
          </a:bodyPr>
          <a:lstStyle/>
          <a:p>
            <a:pPr algn="r"/>
            <a:r>
              <a:rPr lang="en-US" sz="800"/>
              <a:t>Source: OSHA</a:t>
            </a:r>
          </a:p>
        </p:txBody>
      </p:sp>
      <p:pic>
        <p:nvPicPr>
          <p:cNvPr id="3074" name="Picture 2" descr="Construction eTool | Falls - Scaffold Access | Occupational Safety and  Health Administration">
            <a:extLst>
              <a:ext uri="{FF2B5EF4-FFF2-40B4-BE49-F238E27FC236}">
                <a16:creationId xmlns:a16="http://schemas.microsoft.com/office/drawing/2014/main" id="{7BDA0298-B191-4516-9EAC-72FCDF97B9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673905"/>
            <a:ext cx="2514600" cy="263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6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8238" y="-21354"/>
            <a:ext cx="9144000" cy="628650"/>
          </a:xfrm>
          <a:solidFill>
            <a:schemeClr val="accent5">
              <a:lumMod val="50000"/>
            </a:schemeClr>
          </a:solidFill>
        </p:spPr>
        <p:txBody>
          <a:bodyPr/>
          <a:lstStyle/>
          <a:p>
            <a:pPr algn="ctr" defTabSz="342900">
              <a:defRPr/>
            </a:pPr>
            <a:r>
              <a:rPr lang="en-US" sz="3200" b="1">
                <a:solidFill>
                  <a:prstClr val="black"/>
                </a:solidFill>
                <a:latin typeface="Calibri" panose="020F0502020204030204"/>
              </a:rPr>
              <a:t>Scaffolds</a:t>
            </a:r>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D29B4C89-7135-4EDE-A535-75B05D1F0D39}" type="slidenum">
              <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11</a:t>
            </a:fld>
            <a:endPar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Title 1">
            <a:extLst>
              <a:ext uri="{FF2B5EF4-FFF2-40B4-BE49-F238E27FC236}">
                <a16:creationId xmlns:a16="http://schemas.microsoft.com/office/drawing/2014/main" id="{ABE8E8BE-E6EB-42E0-AFCA-96B4E268C6F6}"/>
              </a:ext>
            </a:extLst>
          </p:cNvPr>
          <p:cNvSpPr txBox="1">
            <a:spLocks/>
          </p:cNvSpPr>
          <p:nvPr/>
        </p:nvSpPr>
        <p:spPr bwMode="auto">
          <a:xfrm>
            <a:off x="1383031" y="846116"/>
            <a:ext cx="2438400" cy="628650"/>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r>
              <a:rPr lang="en-US" sz="2800"/>
              <a:t>Guardrails</a:t>
            </a:r>
          </a:p>
        </p:txBody>
      </p:sp>
      <p:sp>
        <p:nvSpPr>
          <p:cNvPr id="6" name="TextBox 5">
            <a:extLst>
              <a:ext uri="{FF2B5EF4-FFF2-40B4-BE49-F238E27FC236}">
                <a16:creationId xmlns:a16="http://schemas.microsoft.com/office/drawing/2014/main" id="{4D12EE82-4AEA-4A45-8CAC-744877A6C076}"/>
              </a:ext>
            </a:extLst>
          </p:cNvPr>
          <p:cNvSpPr txBox="1"/>
          <p:nvPr/>
        </p:nvSpPr>
        <p:spPr>
          <a:xfrm>
            <a:off x="313374" y="3581400"/>
            <a:ext cx="4577714" cy="2246769"/>
          </a:xfrm>
          <a:prstGeom prst="rect">
            <a:avLst/>
          </a:prstGeom>
          <a:noFill/>
        </p:spPr>
        <p:txBody>
          <a:bodyPr wrap="square">
            <a:spAutoFit/>
          </a:bodyPr>
          <a:lstStyle/>
          <a:p>
            <a:pPr marL="342900" indent="-342900">
              <a:buFont typeface="Arial" panose="020B0604020202020204" pitchFamily="34" charset="0"/>
              <a:buChar char="•"/>
            </a:pPr>
            <a:r>
              <a:rPr lang="en-US" sz="2800"/>
              <a:t>If front edge (working edge) is more than 14 inches from work, guardrail and/or PFAS system must be used</a:t>
            </a:r>
          </a:p>
        </p:txBody>
      </p:sp>
      <p:pic>
        <p:nvPicPr>
          <p:cNvPr id="7" name="Picture 2">
            <a:extLst>
              <a:ext uri="{FF2B5EF4-FFF2-40B4-BE49-F238E27FC236}">
                <a16:creationId xmlns:a16="http://schemas.microsoft.com/office/drawing/2014/main" id="{1A90B85E-7C31-4F11-8713-38EB3F642B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8742" y="1826060"/>
            <a:ext cx="3103314" cy="2715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28F12280-2D72-4CA7-8157-8ECFEFE1DD08}"/>
              </a:ext>
            </a:extLst>
          </p:cNvPr>
          <p:cNvSpPr txBox="1"/>
          <p:nvPr/>
        </p:nvSpPr>
        <p:spPr>
          <a:xfrm>
            <a:off x="313374" y="1718100"/>
            <a:ext cx="4577714" cy="1384995"/>
          </a:xfrm>
          <a:prstGeom prst="rect">
            <a:avLst/>
          </a:prstGeom>
          <a:noFill/>
        </p:spPr>
        <p:txBody>
          <a:bodyPr wrap="square">
            <a:spAutoFit/>
          </a:bodyPr>
          <a:lstStyle/>
          <a:p>
            <a:pPr marL="285750" indent="-285750">
              <a:buFont typeface="Arial" panose="020B0604020202020204" pitchFamily="34" charset="0"/>
              <a:buChar char="•"/>
            </a:pPr>
            <a:r>
              <a:rPr lang="en-US" sz="2800"/>
              <a:t>Must be installed on open sides and ends of scaffolds</a:t>
            </a:r>
          </a:p>
        </p:txBody>
      </p:sp>
      <p:sp>
        <p:nvSpPr>
          <p:cNvPr id="10" name="TextBox 9">
            <a:extLst>
              <a:ext uri="{FF2B5EF4-FFF2-40B4-BE49-F238E27FC236}">
                <a16:creationId xmlns:a16="http://schemas.microsoft.com/office/drawing/2014/main" id="{B6E05841-F19D-4275-9959-9CDB9CDDED0C}"/>
              </a:ext>
            </a:extLst>
          </p:cNvPr>
          <p:cNvSpPr txBox="1"/>
          <p:nvPr/>
        </p:nvSpPr>
        <p:spPr>
          <a:xfrm>
            <a:off x="6527157" y="4699312"/>
            <a:ext cx="1146987" cy="215444"/>
          </a:xfrm>
          <a:prstGeom prst="rect">
            <a:avLst/>
          </a:prstGeom>
          <a:noFill/>
        </p:spPr>
        <p:txBody>
          <a:bodyPr wrap="square" rtlCol="0">
            <a:spAutoFit/>
          </a:bodyPr>
          <a:lstStyle/>
          <a:p>
            <a:pPr algn="r"/>
            <a:r>
              <a:rPr lang="en-US" sz="800">
                <a:solidFill>
                  <a:prstClr val="black"/>
                </a:solidFill>
                <a:latin typeface="Calibri"/>
              </a:rPr>
              <a:t>Source: OSHA</a:t>
            </a:r>
          </a:p>
        </p:txBody>
      </p:sp>
    </p:spTree>
    <p:extLst>
      <p:ext uri="{BB962C8B-B14F-4D97-AF65-F5344CB8AC3E}">
        <p14:creationId xmlns:p14="http://schemas.microsoft.com/office/powerpoint/2010/main" val="354413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7238" y="641904"/>
            <a:ext cx="2286000" cy="628650"/>
          </a:xfrm>
        </p:spPr>
        <p:txBody>
          <a:bodyPr/>
          <a:lstStyle/>
          <a:p>
            <a:r>
              <a:rPr lang="en-US"/>
              <a:t>Guardrails</a:t>
            </a:r>
          </a:p>
        </p:txBody>
      </p:sp>
      <p:sp>
        <p:nvSpPr>
          <p:cNvPr id="3" name="Content Placeholder 2"/>
          <p:cNvSpPr>
            <a:spLocks noGrp="1"/>
          </p:cNvSpPr>
          <p:nvPr>
            <p:ph idx="1"/>
          </p:nvPr>
        </p:nvSpPr>
        <p:spPr>
          <a:xfrm>
            <a:off x="152400" y="4572000"/>
            <a:ext cx="7162800" cy="1200329"/>
          </a:xfrm>
        </p:spPr>
        <p:txBody>
          <a:bodyPr>
            <a:normAutofit/>
          </a:bodyPr>
          <a:lstStyle/>
          <a:p>
            <a:pPr lvl="1">
              <a:buFont typeface="Arial" panose="020B0604020202020204" pitchFamily="34" charset="0"/>
              <a:buChar char="•"/>
            </a:pPr>
            <a:r>
              <a:rPr lang="en-US" sz="2400" err="1"/>
              <a:t>Crossbracing</a:t>
            </a:r>
            <a:r>
              <a:rPr lang="en-US" sz="2400"/>
              <a:t>, when used as a </a:t>
            </a:r>
            <a:r>
              <a:rPr lang="en-US" sz="2400" err="1"/>
              <a:t>toprail</a:t>
            </a:r>
            <a:r>
              <a:rPr lang="en-US" sz="2400"/>
              <a:t> or </a:t>
            </a:r>
            <a:r>
              <a:rPr lang="en-US" sz="2400" err="1"/>
              <a:t>midrail</a:t>
            </a:r>
            <a:r>
              <a:rPr lang="en-US" sz="2400"/>
              <a:t>, must meet certain height requirements</a:t>
            </a:r>
          </a:p>
        </p:txBody>
      </p:sp>
      <p:sp>
        <p:nvSpPr>
          <p:cNvPr id="4" name="Title 1">
            <a:extLst>
              <a:ext uri="{FF2B5EF4-FFF2-40B4-BE49-F238E27FC236}">
                <a16:creationId xmlns:a16="http://schemas.microsoft.com/office/drawing/2014/main" id="{FE00E996-0216-43A5-9298-9B3B6AC6CFE3}"/>
              </a:ext>
            </a:extLst>
          </p:cNvPr>
          <p:cNvSpPr txBox="1">
            <a:spLocks/>
          </p:cNvSpPr>
          <p:nvPr/>
        </p:nvSpPr>
        <p:spPr bwMode="auto">
          <a:xfrm>
            <a:off x="8238" y="-21354"/>
            <a:ext cx="9144000" cy="628650"/>
          </a:xfrm>
          <a:prstGeom prst="rect">
            <a:avLst/>
          </a:prstGeom>
          <a:solidFill>
            <a:schemeClr val="accent5">
              <a:lumMod val="50000"/>
            </a:schemeClr>
          </a:solid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342900">
              <a:defRPr/>
            </a:pPr>
            <a:r>
              <a:rPr lang="en-US" sz="3200">
                <a:solidFill>
                  <a:prstClr val="black"/>
                </a:solidFill>
                <a:latin typeface="Calibri" panose="020F0502020204030204"/>
              </a:rPr>
              <a:t>Scaffolds</a:t>
            </a:r>
          </a:p>
        </p:txBody>
      </p:sp>
      <p:sp>
        <p:nvSpPr>
          <p:cNvPr id="6" name="TextBox 5">
            <a:extLst>
              <a:ext uri="{FF2B5EF4-FFF2-40B4-BE49-F238E27FC236}">
                <a16:creationId xmlns:a16="http://schemas.microsoft.com/office/drawing/2014/main" id="{37075776-BE29-45B2-A1B4-B9788941609A}"/>
              </a:ext>
            </a:extLst>
          </p:cNvPr>
          <p:cNvSpPr txBox="1"/>
          <p:nvPr/>
        </p:nvSpPr>
        <p:spPr>
          <a:xfrm>
            <a:off x="457200" y="1447800"/>
            <a:ext cx="7924800" cy="1200329"/>
          </a:xfrm>
          <a:prstGeom prst="rect">
            <a:avLst/>
          </a:prstGeom>
          <a:noFill/>
        </p:spPr>
        <p:txBody>
          <a:bodyPr wrap="square">
            <a:spAutoFit/>
          </a:bodyPr>
          <a:lstStyle/>
          <a:p>
            <a:pPr marL="285750" indent="-285750">
              <a:buFont typeface="Arial" panose="020B0604020202020204" pitchFamily="34" charset="0"/>
              <a:buChar char="•"/>
            </a:pPr>
            <a:r>
              <a:rPr lang="en-US" sz="2400"/>
              <a:t>Toprails </a:t>
            </a:r>
          </a:p>
          <a:p>
            <a:pPr lvl="1"/>
            <a:r>
              <a:rPr lang="en-US" sz="2400"/>
              <a:t>Supported scaffolds manufactured or placed in service after 1/1/2000 must be 38-45” above platform </a:t>
            </a:r>
          </a:p>
        </p:txBody>
      </p:sp>
      <p:sp>
        <p:nvSpPr>
          <p:cNvPr id="8" name="TextBox 7">
            <a:extLst>
              <a:ext uri="{FF2B5EF4-FFF2-40B4-BE49-F238E27FC236}">
                <a16:creationId xmlns:a16="http://schemas.microsoft.com/office/drawing/2014/main" id="{4EA88391-DDD0-44D9-946B-B511FCB26373}"/>
              </a:ext>
            </a:extLst>
          </p:cNvPr>
          <p:cNvSpPr txBox="1"/>
          <p:nvPr/>
        </p:nvSpPr>
        <p:spPr>
          <a:xfrm>
            <a:off x="457200" y="3009900"/>
            <a:ext cx="8153400" cy="830997"/>
          </a:xfrm>
          <a:prstGeom prst="rect">
            <a:avLst/>
          </a:prstGeom>
          <a:noFill/>
        </p:spPr>
        <p:txBody>
          <a:bodyPr wrap="square">
            <a:spAutoFit/>
          </a:bodyPr>
          <a:lstStyle/>
          <a:p>
            <a:pPr marL="285750" indent="-285750">
              <a:buFont typeface="Arial" panose="020B0604020202020204" pitchFamily="34" charset="0"/>
              <a:buChar char="•"/>
            </a:pPr>
            <a:r>
              <a:rPr lang="en-US" sz="2400"/>
              <a:t>Midrails </a:t>
            </a:r>
          </a:p>
          <a:p>
            <a:pPr lvl="1"/>
            <a:r>
              <a:rPr lang="en-US" sz="2400"/>
              <a:t>Halfway between </a:t>
            </a:r>
            <a:r>
              <a:rPr lang="en-US" sz="2400" err="1"/>
              <a:t>toprail</a:t>
            </a:r>
            <a:r>
              <a:rPr lang="en-US" sz="2400"/>
              <a:t> and scaffold platform</a:t>
            </a:r>
          </a:p>
        </p:txBody>
      </p:sp>
    </p:spTree>
    <p:extLst>
      <p:ext uri="{BB962C8B-B14F-4D97-AF65-F5344CB8AC3E}">
        <p14:creationId xmlns:p14="http://schemas.microsoft.com/office/powerpoint/2010/main" val="326144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719" y="577991"/>
            <a:ext cx="6456776" cy="628650"/>
          </a:xfrm>
        </p:spPr>
        <p:txBody>
          <a:bodyPr>
            <a:noAutofit/>
          </a:bodyPr>
          <a:lstStyle/>
          <a:p>
            <a:r>
              <a:rPr lang="en-US" sz="2850"/>
              <a:t>Personal Fall Arrest System (</a:t>
            </a:r>
            <a:r>
              <a:rPr lang="en-US" sz="2850" err="1"/>
              <a:t>PFAS</a:t>
            </a:r>
            <a:r>
              <a:rPr lang="en-US" sz="2850"/>
              <a:t>)</a:t>
            </a:r>
          </a:p>
        </p:txBody>
      </p:sp>
      <p:sp>
        <p:nvSpPr>
          <p:cNvPr id="3" name="Content Placeholder 2"/>
          <p:cNvSpPr>
            <a:spLocks noGrp="1"/>
          </p:cNvSpPr>
          <p:nvPr>
            <p:ph idx="1"/>
          </p:nvPr>
        </p:nvSpPr>
        <p:spPr>
          <a:xfrm>
            <a:off x="485000" y="4700576"/>
            <a:ext cx="4000500" cy="523559"/>
          </a:xfrm>
        </p:spPr>
        <p:txBody>
          <a:bodyPr/>
          <a:lstStyle/>
          <a:p>
            <a:r>
              <a:rPr lang="en-US"/>
              <a:t>Free-fall limit </a:t>
            </a:r>
          </a:p>
          <a:p>
            <a:endParaRPr lang="en-US"/>
          </a:p>
          <a:p>
            <a:endParaRPr lang="en-US"/>
          </a:p>
          <a:p>
            <a:endParaRPr lang="en-US"/>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866243"/>
            <a:ext cx="2819400" cy="416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910986" y="6095343"/>
            <a:ext cx="860240" cy="184666"/>
          </a:xfrm>
          <a:prstGeom prst="rect">
            <a:avLst/>
          </a:prstGeom>
          <a:noFill/>
        </p:spPr>
        <p:txBody>
          <a:bodyPr wrap="square" rtlCol="0">
            <a:spAutoFit/>
          </a:bodyPr>
          <a:lstStyle/>
          <a:p>
            <a:pPr algn="r"/>
            <a:r>
              <a:rPr lang="en-US" sz="600">
                <a:solidFill>
                  <a:prstClr val="black"/>
                </a:solidFill>
                <a:latin typeface="Calibri"/>
              </a:rPr>
              <a:t>Source: OSHA</a:t>
            </a:r>
          </a:p>
        </p:txBody>
      </p:sp>
      <p:sp>
        <p:nvSpPr>
          <p:cNvPr id="7" name="Title 1">
            <a:extLst>
              <a:ext uri="{FF2B5EF4-FFF2-40B4-BE49-F238E27FC236}">
                <a16:creationId xmlns:a16="http://schemas.microsoft.com/office/drawing/2014/main" id="{AFD09295-12BB-43B4-9B83-0649C40395D4}"/>
              </a:ext>
            </a:extLst>
          </p:cNvPr>
          <p:cNvSpPr txBox="1">
            <a:spLocks/>
          </p:cNvSpPr>
          <p:nvPr/>
        </p:nvSpPr>
        <p:spPr bwMode="auto">
          <a:xfrm>
            <a:off x="8238" y="-21354"/>
            <a:ext cx="9144000" cy="628650"/>
          </a:xfrm>
          <a:prstGeom prst="rect">
            <a:avLst/>
          </a:prstGeom>
          <a:solidFill>
            <a:schemeClr val="accent5">
              <a:lumMod val="50000"/>
            </a:schemeClr>
          </a:solid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342900">
              <a:defRPr/>
            </a:pPr>
            <a:r>
              <a:rPr lang="en-US" sz="3200">
                <a:solidFill>
                  <a:prstClr val="black"/>
                </a:solidFill>
                <a:latin typeface="Calibri" panose="020F0502020204030204"/>
              </a:rPr>
              <a:t>Scaffolds</a:t>
            </a:r>
          </a:p>
        </p:txBody>
      </p:sp>
      <p:sp>
        <p:nvSpPr>
          <p:cNvPr id="8" name="TextBox 7">
            <a:extLst>
              <a:ext uri="{FF2B5EF4-FFF2-40B4-BE49-F238E27FC236}">
                <a16:creationId xmlns:a16="http://schemas.microsoft.com/office/drawing/2014/main" id="{09F29FDE-B594-4042-804C-0AE675CF36CE}"/>
              </a:ext>
            </a:extLst>
          </p:cNvPr>
          <p:cNvSpPr txBox="1"/>
          <p:nvPr/>
        </p:nvSpPr>
        <p:spPr>
          <a:xfrm>
            <a:off x="485000" y="1374636"/>
            <a:ext cx="4577714" cy="461665"/>
          </a:xfrm>
          <a:prstGeom prst="rect">
            <a:avLst/>
          </a:prstGeom>
          <a:noFill/>
        </p:spPr>
        <p:txBody>
          <a:bodyPr wrap="square">
            <a:spAutoFit/>
          </a:bodyPr>
          <a:lstStyle/>
          <a:p>
            <a:pPr marL="342900" indent="-342900">
              <a:buFont typeface="Arial" panose="020B0604020202020204" pitchFamily="34" charset="0"/>
              <a:buChar char="•"/>
            </a:pPr>
            <a:r>
              <a:rPr lang="en-US" sz="2400"/>
              <a:t>Components </a:t>
            </a:r>
          </a:p>
        </p:txBody>
      </p:sp>
      <p:sp>
        <p:nvSpPr>
          <p:cNvPr id="10" name="TextBox 9">
            <a:extLst>
              <a:ext uri="{FF2B5EF4-FFF2-40B4-BE49-F238E27FC236}">
                <a16:creationId xmlns:a16="http://schemas.microsoft.com/office/drawing/2014/main" id="{FBE4CFC4-75DA-479B-B26B-023F1709A7E9}"/>
              </a:ext>
            </a:extLst>
          </p:cNvPr>
          <p:cNvSpPr txBox="1"/>
          <p:nvPr/>
        </p:nvSpPr>
        <p:spPr>
          <a:xfrm>
            <a:off x="488810" y="2114661"/>
            <a:ext cx="4577714" cy="461665"/>
          </a:xfrm>
          <a:prstGeom prst="rect">
            <a:avLst/>
          </a:prstGeom>
          <a:noFill/>
        </p:spPr>
        <p:txBody>
          <a:bodyPr wrap="square">
            <a:spAutoFit/>
          </a:bodyPr>
          <a:lstStyle/>
          <a:p>
            <a:pPr marL="342900" indent="-342900">
              <a:buFont typeface="Arial" panose="020B0604020202020204" pitchFamily="34" charset="0"/>
              <a:buChar char="•"/>
            </a:pPr>
            <a:r>
              <a:rPr lang="en-US" sz="2400"/>
              <a:t>Selection of fall protection</a:t>
            </a:r>
          </a:p>
        </p:txBody>
      </p:sp>
      <p:sp>
        <p:nvSpPr>
          <p:cNvPr id="12" name="TextBox 11">
            <a:extLst>
              <a:ext uri="{FF2B5EF4-FFF2-40B4-BE49-F238E27FC236}">
                <a16:creationId xmlns:a16="http://schemas.microsoft.com/office/drawing/2014/main" id="{56C1ABCC-7770-43E6-A14D-5A33AD0EE041}"/>
              </a:ext>
            </a:extLst>
          </p:cNvPr>
          <p:cNvSpPr txBox="1"/>
          <p:nvPr/>
        </p:nvSpPr>
        <p:spPr>
          <a:xfrm>
            <a:off x="485000" y="2853522"/>
            <a:ext cx="4577714" cy="830997"/>
          </a:xfrm>
          <a:prstGeom prst="rect">
            <a:avLst/>
          </a:prstGeom>
          <a:noFill/>
        </p:spPr>
        <p:txBody>
          <a:bodyPr wrap="square">
            <a:spAutoFit/>
          </a:bodyPr>
          <a:lstStyle/>
          <a:p>
            <a:pPr marL="342900" indent="-342900">
              <a:buFont typeface="Arial" panose="020B0604020202020204" pitchFamily="34" charset="0"/>
              <a:buChar char="•"/>
            </a:pPr>
            <a:r>
              <a:rPr lang="en-US" sz="2400"/>
              <a:t>Engineering or qualified person design   </a:t>
            </a:r>
          </a:p>
        </p:txBody>
      </p:sp>
      <p:sp>
        <p:nvSpPr>
          <p:cNvPr id="16" name="TextBox 15">
            <a:extLst>
              <a:ext uri="{FF2B5EF4-FFF2-40B4-BE49-F238E27FC236}">
                <a16:creationId xmlns:a16="http://schemas.microsoft.com/office/drawing/2014/main" id="{A0E15337-F017-410F-8BB6-F52985974B3E}"/>
              </a:ext>
            </a:extLst>
          </p:cNvPr>
          <p:cNvSpPr txBox="1"/>
          <p:nvPr/>
        </p:nvSpPr>
        <p:spPr>
          <a:xfrm>
            <a:off x="485000" y="3961715"/>
            <a:ext cx="4577714" cy="461665"/>
          </a:xfrm>
          <a:prstGeom prst="rect">
            <a:avLst/>
          </a:prstGeom>
          <a:noFill/>
        </p:spPr>
        <p:txBody>
          <a:bodyPr wrap="square">
            <a:spAutoFit/>
          </a:bodyPr>
          <a:lstStyle/>
          <a:p>
            <a:pPr marL="342900" indent="-342900">
              <a:buFont typeface="Arial" panose="020B0604020202020204" pitchFamily="34" charset="0"/>
              <a:buChar char="•"/>
            </a:pPr>
            <a:r>
              <a:rPr lang="en-US" sz="2400"/>
              <a:t>When to inspect </a:t>
            </a:r>
          </a:p>
        </p:txBody>
      </p:sp>
    </p:spTree>
    <p:extLst>
      <p:ext uri="{BB962C8B-B14F-4D97-AF65-F5344CB8AC3E}">
        <p14:creationId xmlns:p14="http://schemas.microsoft.com/office/powerpoint/2010/main" val="283490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10" grpId="0"/>
      <p:bldP spid="12"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8238" y="-21354"/>
            <a:ext cx="9144000" cy="628650"/>
          </a:xfrm>
          <a:solidFill>
            <a:schemeClr val="accent5">
              <a:lumMod val="50000"/>
            </a:schemeClr>
          </a:solidFill>
        </p:spPr>
        <p:txBody>
          <a:bodyPr/>
          <a:lstStyle/>
          <a:p>
            <a:pPr algn="ctr" defTabSz="342900">
              <a:defRPr/>
            </a:pPr>
            <a:r>
              <a:rPr lang="en-US" sz="3200" b="1">
                <a:solidFill>
                  <a:prstClr val="black"/>
                </a:solidFill>
                <a:latin typeface="Calibri" panose="020F0502020204030204"/>
              </a:rPr>
              <a:t>Scaffolds</a:t>
            </a:r>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D29B4C89-7135-4EDE-A535-75B05D1F0D39}" type="slidenum">
              <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14</a:t>
            </a:fld>
            <a:endPar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5" name="Picture 4">
            <a:extLst>
              <a:ext uri="{FF2B5EF4-FFF2-40B4-BE49-F238E27FC236}">
                <a16:creationId xmlns:a16="http://schemas.microsoft.com/office/drawing/2014/main" id="{E1698F92-C6AF-4D26-9370-33D10E99939C}"/>
              </a:ext>
            </a:extLst>
          </p:cNvPr>
          <p:cNvPicPr>
            <a:picLocks noChangeAspect="1"/>
          </p:cNvPicPr>
          <p:nvPr/>
        </p:nvPicPr>
        <p:blipFill>
          <a:blip r:embed="rId3"/>
          <a:stretch>
            <a:fillRect/>
          </a:stretch>
        </p:blipFill>
        <p:spPr>
          <a:xfrm>
            <a:off x="6977441" y="895349"/>
            <a:ext cx="2020319" cy="3053437"/>
          </a:xfrm>
          <a:prstGeom prst="rect">
            <a:avLst/>
          </a:prstGeom>
        </p:spPr>
      </p:pic>
      <p:pic>
        <p:nvPicPr>
          <p:cNvPr id="5122" name="Picture 2">
            <a:extLst>
              <a:ext uri="{FF2B5EF4-FFF2-40B4-BE49-F238E27FC236}">
                <a16:creationId xmlns:a16="http://schemas.microsoft.com/office/drawing/2014/main" id="{A890703E-9F81-4992-8C59-2D8AF23B43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2245" y="4206280"/>
            <a:ext cx="3429000" cy="227707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61 - CBM-Scaffold-Aluminum-Plywood-Deck-Platform-7-039-x-19-1-4-034-Scaffolding-Walk-Board">
            <a:extLst>
              <a:ext uri="{FF2B5EF4-FFF2-40B4-BE49-F238E27FC236}">
                <a16:creationId xmlns:a16="http://schemas.microsoft.com/office/drawing/2014/main" id="{81A833A2-D7D6-410A-9E62-03D1920413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 y="4821035"/>
            <a:ext cx="3619499" cy="16623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B5DD14C-453A-48D8-AD24-25ADB32C5956}"/>
              </a:ext>
            </a:extLst>
          </p:cNvPr>
          <p:cNvSpPr txBox="1"/>
          <p:nvPr/>
        </p:nvSpPr>
        <p:spPr>
          <a:xfrm>
            <a:off x="381521" y="685800"/>
            <a:ext cx="2076209" cy="584775"/>
          </a:xfrm>
          <a:prstGeom prst="rect">
            <a:avLst/>
          </a:prstGeom>
          <a:noFill/>
        </p:spPr>
        <p:txBody>
          <a:bodyPr wrap="none" rtlCol="0">
            <a:spAutoFit/>
          </a:bodyPr>
          <a:lstStyle/>
          <a:p>
            <a:r>
              <a:rPr lang="en-US" sz="3200" b="1"/>
              <a:t>Platforms</a:t>
            </a:r>
          </a:p>
        </p:txBody>
      </p:sp>
      <p:sp>
        <p:nvSpPr>
          <p:cNvPr id="10" name="TextBox 9">
            <a:extLst>
              <a:ext uri="{FF2B5EF4-FFF2-40B4-BE49-F238E27FC236}">
                <a16:creationId xmlns:a16="http://schemas.microsoft.com/office/drawing/2014/main" id="{BCDEED3C-87B9-4292-8138-8E37DC03C6F7}"/>
              </a:ext>
            </a:extLst>
          </p:cNvPr>
          <p:cNvSpPr txBox="1"/>
          <p:nvPr/>
        </p:nvSpPr>
        <p:spPr>
          <a:xfrm>
            <a:off x="146240" y="1270575"/>
            <a:ext cx="6940360" cy="1200329"/>
          </a:xfrm>
          <a:prstGeom prst="rect">
            <a:avLst/>
          </a:prstGeom>
          <a:noFill/>
        </p:spPr>
        <p:txBody>
          <a:bodyPr wrap="square">
            <a:spAutoFit/>
          </a:bodyPr>
          <a:lstStyle/>
          <a:p>
            <a:pPr marL="285750" indent="-285750">
              <a:buFont typeface="Arial" panose="020B0604020202020204" pitchFamily="34" charset="0"/>
              <a:buChar char="•"/>
            </a:pPr>
            <a:r>
              <a:rPr lang="en-US" sz="2400" b="0" i="0">
                <a:solidFill>
                  <a:srgbClr val="000000"/>
                </a:solidFill>
                <a:effectLst/>
                <a:latin typeface="Helvetica Neue"/>
              </a:rPr>
              <a:t>Each platform must be fully planked or decked between the front uprights and the guardrail supports </a:t>
            </a:r>
            <a:endParaRPr lang="en-US" sz="2400"/>
          </a:p>
        </p:txBody>
      </p:sp>
      <p:sp>
        <p:nvSpPr>
          <p:cNvPr id="12" name="TextBox 11">
            <a:extLst>
              <a:ext uri="{FF2B5EF4-FFF2-40B4-BE49-F238E27FC236}">
                <a16:creationId xmlns:a16="http://schemas.microsoft.com/office/drawing/2014/main" id="{FADEA2DC-7D56-47EB-B861-3ABC3AD933CA}"/>
              </a:ext>
            </a:extLst>
          </p:cNvPr>
          <p:cNvSpPr txBox="1"/>
          <p:nvPr/>
        </p:nvSpPr>
        <p:spPr>
          <a:xfrm>
            <a:off x="192041" y="2530302"/>
            <a:ext cx="6550119" cy="830997"/>
          </a:xfrm>
          <a:prstGeom prst="rect">
            <a:avLst/>
          </a:prstGeom>
          <a:noFill/>
        </p:spPr>
        <p:txBody>
          <a:bodyPr wrap="square">
            <a:spAutoFit/>
          </a:bodyPr>
          <a:lstStyle/>
          <a:p>
            <a:pPr marL="342900" indent="-342900">
              <a:buFont typeface="Arial" panose="020B0604020202020204" pitchFamily="34" charset="0"/>
              <a:buChar char="•"/>
            </a:pPr>
            <a:r>
              <a:rPr lang="en-US" sz="2400" b="0" i="0">
                <a:solidFill>
                  <a:srgbClr val="000000"/>
                </a:solidFill>
                <a:effectLst/>
                <a:latin typeface="Helvetica Neue"/>
              </a:rPr>
              <a:t>Planks must only be scaffold grade lumber and overlap at supports</a:t>
            </a:r>
            <a:endParaRPr lang="en-US" sz="2400"/>
          </a:p>
        </p:txBody>
      </p:sp>
      <p:sp>
        <p:nvSpPr>
          <p:cNvPr id="14" name="TextBox 13">
            <a:extLst>
              <a:ext uri="{FF2B5EF4-FFF2-40B4-BE49-F238E27FC236}">
                <a16:creationId xmlns:a16="http://schemas.microsoft.com/office/drawing/2014/main" id="{87217253-0E3E-4D65-9BE9-980401AB79DA}"/>
              </a:ext>
            </a:extLst>
          </p:cNvPr>
          <p:cNvSpPr txBox="1"/>
          <p:nvPr/>
        </p:nvSpPr>
        <p:spPr>
          <a:xfrm>
            <a:off x="153860" y="3524853"/>
            <a:ext cx="5332540" cy="830997"/>
          </a:xfrm>
          <a:prstGeom prst="rect">
            <a:avLst/>
          </a:prstGeom>
          <a:noFill/>
        </p:spPr>
        <p:txBody>
          <a:bodyPr wrap="square">
            <a:spAutoFit/>
          </a:bodyPr>
          <a:lstStyle/>
          <a:p>
            <a:pPr marL="342900" indent="-342900">
              <a:buFont typeface="Arial" panose="020B0604020202020204" pitchFamily="34" charset="0"/>
              <a:buChar char="•"/>
            </a:pPr>
            <a:r>
              <a:rPr lang="en-US" sz="2400" b="0" i="0">
                <a:solidFill>
                  <a:srgbClr val="000000"/>
                </a:solidFill>
                <a:effectLst/>
                <a:latin typeface="Helvetica Neue"/>
              </a:rPr>
              <a:t>Decks should be in good condition and should be inspected</a:t>
            </a:r>
            <a:endParaRPr lang="en-US" sz="2400"/>
          </a:p>
        </p:txBody>
      </p:sp>
    </p:spTree>
    <p:extLst>
      <p:ext uri="{BB962C8B-B14F-4D97-AF65-F5344CB8AC3E}">
        <p14:creationId xmlns:p14="http://schemas.microsoft.com/office/powerpoint/2010/main" val="425667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5090" y="646546"/>
            <a:ext cx="6750295" cy="628651"/>
          </a:xfrm>
        </p:spPr>
        <p:txBody>
          <a:bodyPr/>
          <a:lstStyle/>
          <a:p>
            <a:r>
              <a:rPr lang="en-US"/>
              <a:t>Protection From Falling Objects</a:t>
            </a:r>
          </a:p>
        </p:txBody>
      </p:sp>
      <p:sp>
        <p:nvSpPr>
          <p:cNvPr id="3" name="Content Placeholder 2"/>
          <p:cNvSpPr>
            <a:spLocks noGrp="1"/>
          </p:cNvSpPr>
          <p:nvPr>
            <p:ph idx="1"/>
          </p:nvPr>
        </p:nvSpPr>
        <p:spPr>
          <a:xfrm>
            <a:off x="306251" y="3384328"/>
            <a:ext cx="8646680" cy="591296"/>
          </a:xfrm>
        </p:spPr>
        <p:txBody>
          <a:bodyPr/>
          <a:lstStyle/>
          <a:p>
            <a:r>
              <a:rPr lang="en-US" sz="2000" dirty="0"/>
              <a:t>Wear a hardhat when working around or below scaffolds </a:t>
            </a:r>
          </a:p>
          <a:p>
            <a:endParaRPr lang="en-US" dirty="0"/>
          </a:p>
        </p:txBody>
      </p:sp>
      <p:sp>
        <p:nvSpPr>
          <p:cNvPr id="7" name="Title 1">
            <a:extLst>
              <a:ext uri="{FF2B5EF4-FFF2-40B4-BE49-F238E27FC236}">
                <a16:creationId xmlns:a16="http://schemas.microsoft.com/office/drawing/2014/main" id="{23029AD7-3D05-4D23-9E90-E5D899E00FD3}"/>
              </a:ext>
            </a:extLst>
          </p:cNvPr>
          <p:cNvSpPr txBox="1">
            <a:spLocks/>
          </p:cNvSpPr>
          <p:nvPr/>
        </p:nvSpPr>
        <p:spPr bwMode="auto">
          <a:xfrm>
            <a:off x="8238" y="-21354"/>
            <a:ext cx="9144000" cy="628650"/>
          </a:xfrm>
          <a:prstGeom prst="rect">
            <a:avLst/>
          </a:prstGeom>
          <a:solidFill>
            <a:schemeClr val="accent5">
              <a:lumMod val="50000"/>
            </a:schemeClr>
          </a:solid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342900">
              <a:defRPr/>
            </a:pPr>
            <a:r>
              <a:rPr lang="en-US" sz="3200">
                <a:solidFill>
                  <a:prstClr val="black"/>
                </a:solidFill>
                <a:latin typeface="Calibri" panose="020F0502020204030204"/>
              </a:rPr>
              <a:t>Scaffolds</a:t>
            </a:r>
          </a:p>
        </p:txBody>
      </p:sp>
      <p:sp>
        <p:nvSpPr>
          <p:cNvPr id="8" name="TextBox 7">
            <a:extLst>
              <a:ext uri="{FF2B5EF4-FFF2-40B4-BE49-F238E27FC236}">
                <a16:creationId xmlns:a16="http://schemas.microsoft.com/office/drawing/2014/main" id="{63DD6830-1483-4E37-AFEB-561800889822}"/>
              </a:ext>
            </a:extLst>
          </p:cNvPr>
          <p:cNvSpPr txBox="1"/>
          <p:nvPr/>
        </p:nvSpPr>
        <p:spPr>
          <a:xfrm>
            <a:off x="306251" y="1407893"/>
            <a:ext cx="8646680" cy="707886"/>
          </a:xfrm>
          <a:prstGeom prst="rect">
            <a:avLst/>
          </a:prstGeom>
          <a:noFill/>
        </p:spPr>
        <p:txBody>
          <a:bodyPr wrap="square">
            <a:spAutoFit/>
          </a:bodyPr>
          <a:lstStyle/>
          <a:p>
            <a:pPr marL="285750" indent="-285750">
              <a:buFont typeface="Arial" panose="020B0604020202020204" pitchFamily="34" charset="0"/>
              <a:buChar char="•"/>
            </a:pPr>
            <a:r>
              <a:rPr lang="en-US" sz="2000" dirty="0"/>
              <a:t>Protection must be provided when there is potential of being struck by falling objects </a:t>
            </a:r>
          </a:p>
        </p:txBody>
      </p:sp>
      <p:sp>
        <p:nvSpPr>
          <p:cNvPr id="10" name="TextBox 9">
            <a:extLst>
              <a:ext uri="{FF2B5EF4-FFF2-40B4-BE49-F238E27FC236}">
                <a16:creationId xmlns:a16="http://schemas.microsoft.com/office/drawing/2014/main" id="{7463D688-F406-4EB2-B651-34DCFCDC6550}"/>
              </a:ext>
            </a:extLst>
          </p:cNvPr>
          <p:cNvSpPr txBox="1"/>
          <p:nvPr/>
        </p:nvSpPr>
        <p:spPr>
          <a:xfrm>
            <a:off x="306251" y="2196129"/>
            <a:ext cx="8837749" cy="1015663"/>
          </a:xfrm>
          <a:prstGeom prst="rect">
            <a:avLst/>
          </a:prstGeom>
          <a:noFill/>
        </p:spPr>
        <p:txBody>
          <a:bodyPr wrap="square">
            <a:spAutoFit/>
          </a:bodyPr>
          <a:lstStyle/>
          <a:p>
            <a:pPr marL="285750" indent="-285750">
              <a:buFont typeface="Arial" panose="020B0604020202020204" pitchFamily="34" charset="0"/>
              <a:buChar char="•"/>
            </a:pPr>
            <a:r>
              <a:rPr lang="en-US" sz="2000" dirty="0"/>
              <a:t>Methods of protection:</a:t>
            </a:r>
          </a:p>
          <a:p>
            <a:pPr lvl="1"/>
            <a:r>
              <a:rPr lang="en-US" sz="2000" dirty="0"/>
              <a:t>Barricades, </a:t>
            </a:r>
            <a:r>
              <a:rPr lang="en-US" sz="2000" dirty="0" err="1"/>
              <a:t>toeboards</a:t>
            </a:r>
            <a:r>
              <a:rPr lang="en-US" sz="2000" dirty="0"/>
              <a:t>, screens or paneling, canopy or mesh nets, placement of large, heavy objects</a:t>
            </a:r>
          </a:p>
        </p:txBody>
      </p:sp>
      <p:pic>
        <p:nvPicPr>
          <p:cNvPr id="9" name="Picture 8">
            <a:extLst>
              <a:ext uri="{FF2B5EF4-FFF2-40B4-BE49-F238E27FC236}">
                <a16:creationId xmlns:a16="http://schemas.microsoft.com/office/drawing/2014/main" id="{934BB768-31E7-6303-33BF-C9F1D8C7D958}"/>
              </a:ext>
            </a:extLst>
          </p:cNvPr>
          <p:cNvPicPr>
            <a:picLocks noChangeAspect="1"/>
          </p:cNvPicPr>
          <p:nvPr/>
        </p:nvPicPr>
        <p:blipFill>
          <a:blip r:embed="rId3"/>
          <a:stretch>
            <a:fillRect/>
          </a:stretch>
        </p:blipFill>
        <p:spPr>
          <a:xfrm>
            <a:off x="1936329" y="3880768"/>
            <a:ext cx="3686550" cy="2916865"/>
          </a:xfrm>
          <a:prstGeom prst="rect">
            <a:avLst/>
          </a:prstGeom>
        </p:spPr>
      </p:pic>
    </p:spTree>
    <p:extLst>
      <p:ext uri="{BB962C8B-B14F-4D97-AF65-F5344CB8AC3E}">
        <p14:creationId xmlns:p14="http://schemas.microsoft.com/office/powerpoint/2010/main" val="73214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450" y="665236"/>
            <a:ext cx="6515100" cy="616072"/>
          </a:xfrm>
        </p:spPr>
        <p:txBody>
          <a:bodyPr>
            <a:noAutofit/>
          </a:bodyPr>
          <a:lstStyle/>
          <a:p>
            <a:r>
              <a:rPr lang="en-US" sz="2850"/>
              <a:t>Protection From Electrical Hazards</a:t>
            </a:r>
          </a:p>
        </p:txBody>
      </p:sp>
      <p:sp>
        <p:nvSpPr>
          <p:cNvPr id="3" name="Content Placeholder 2"/>
          <p:cNvSpPr>
            <a:spLocks noGrp="1"/>
          </p:cNvSpPr>
          <p:nvPr>
            <p:ph idx="1"/>
          </p:nvPr>
        </p:nvSpPr>
        <p:spPr>
          <a:xfrm>
            <a:off x="457200" y="3253822"/>
            <a:ext cx="6057900" cy="3168312"/>
          </a:xfrm>
        </p:spPr>
        <p:txBody>
          <a:bodyPr>
            <a:normAutofit fontScale="92500" lnSpcReduction="10000"/>
          </a:bodyPr>
          <a:lstStyle/>
          <a:p>
            <a:pPr>
              <a:spcBef>
                <a:spcPts val="0"/>
              </a:spcBef>
            </a:pPr>
            <a:r>
              <a:rPr lang="en-US" sz="2600"/>
              <a:t>When exceeding minimum </a:t>
            </a:r>
            <a:br>
              <a:rPr lang="en-US" sz="2600"/>
            </a:br>
            <a:r>
              <a:rPr lang="en-US" sz="2600"/>
              <a:t>distance as necessary to </a:t>
            </a:r>
            <a:br>
              <a:rPr lang="en-US" sz="2600"/>
            </a:br>
            <a:r>
              <a:rPr lang="en-US" sz="2600"/>
              <a:t>perform work, utility company</a:t>
            </a:r>
            <a:br>
              <a:rPr lang="en-US" sz="2600"/>
            </a:br>
            <a:r>
              <a:rPr lang="en-US" sz="2600"/>
              <a:t>must be notified to</a:t>
            </a:r>
          </a:p>
          <a:p>
            <a:pPr lvl="1">
              <a:buFont typeface="Courier New" panose="02070309020205020404" pitchFamily="49" charset="0"/>
              <a:buChar char="o"/>
            </a:pPr>
            <a:r>
              <a:rPr lang="en-US" sz="2600"/>
              <a:t>De-energize or relocate line</a:t>
            </a:r>
          </a:p>
          <a:p>
            <a:pPr marL="342900" lvl="1" indent="0">
              <a:buNone/>
            </a:pPr>
            <a:r>
              <a:rPr lang="en-US" sz="2600"/>
              <a:t>			</a:t>
            </a:r>
            <a:r>
              <a:rPr lang="en-US" sz="2600" b="1"/>
              <a:t>OR </a:t>
            </a:r>
          </a:p>
          <a:p>
            <a:pPr lvl="1">
              <a:buFont typeface="Courier New" panose="02070309020205020404" pitchFamily="49" charset="0"/>
              <a:buChar char="o"/>
            </a:pPr>
            <a:r>
              <a:rPr lang="en-US" sz="2600"/>
              <a:t>Install protective coverings to </a:t>
            </a:r>
          </a:p>
          <a:p>
            <a:pPr marL="342900" lvl="1" indent="0">
              <a:buNone/>
            </a:pPr>
            <a:r>
              <a:rPr lang="en-US" sz="2600"/>
              <a:t>  prevent contact</a:t>
            </a:r>
          </a:p>
          <a:p>
            <a:pPr lvl="1"/>
            <a:endParaRPr lang="en-US"/>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0386" y="1833410"/>
            <a:ext cx="3378607" cy="4015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690123" y="6400800"/>
            <a:ext cx="860240" cy="184666"/>
          </a:xfrm>
          <a:prstGeom prst="rect">
            <a:avLst/>
          </a:prstGeom>
          <a:noFill/>
        </p:spPr>
        <p:txBody>
          <a:bodyPr wrap="square" rtlCol="0">
            <a:spAutoFit/>
          </a:bodyPr>
          <a:lstStyle/>
          <a:p>
            <a:pPr algn="r"/>
            <a:r>
              <a:rPr lang="en-US" sz="600">
                <a:solidFill>
                  <a:prstClr val="black"/>
                </a:solidFill>
                <a:latin typeface="Calibri"/>
              </a:rPr>
              <a:t>Source: OSHA</a:t>
            </a:r>
          </a:p>
        </p:txBody>
      </p:sp>
      <p:sp>
        <p:nvSpPr>
          <p:cNvPr id="7" name="Title 1">
            <a:extLst>
              <a:ext uri="{FF2B5EF4-FFF2-40B4-BE49-F238E27FC236}">
                <a16:creationId xmlns:a16="http://schemas.microsoft.com/office/drawing/2014/main" id="{63B662D3-CE43-4A43-A3FE-40CC7A94FCA0}"/>
              </a:ext>
            </a:extLst>
          </p:cNvPr>
          <p:cNvSpPr txBox="1">
            <a:spLocks/>
          </p:cNvSpPr>
          <p:nvPr/>
        </p:nvSpPr>
        <p:spPr bwMode="auto">
          <a:xfrm>
            <a:off x="8238" y="-21354"/>
            <a:ext cx="9144000" cy="628650"/>
          </a:xfrm>
          <a:prstGeom prst="rect">
            <a:avLst/>
          </a:prstGeom>
          <a:solidFill>
            <a:schemeClr val="accent5">
              <a:lumMod val="50000"/>
            </a:schemeClr>
          </a:solid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342900">
              <a:defRPr/>
            </a:pPr>
            <a:r>
              <a:rPr lang="en-US" sz="3200">
                <a:solidFill>
                  <a:prstClr val="black"/>
                </a:solidFill>
                <a:latin typeface="Calibri" panose="020F0502020204030204"/>
              </a:rPr>
              <a:t>Scaffolds</a:t>
            </a:r>
          </a:p>
        </p:txBody>
      </p:sp>
      <p:sp>
        <p:nvSpPr>
          <p:cNvPr id="8" name="TextBox 7">
            <a:extLst>
              <a:ext uri="{FF2B5EF4-FFF2-40B4-BE49-F238E27FC236}">
                <a16:creationId xmlns:a16="http://schemas.microsoft.com/office/drawing/2014/main" id="{8F9D9BF8-A1E0-4E55-934A-CD1AA7112640}"/>
              </a:ext>
            </a:extLst>
          </p:cNvPr>
          <p:cNvSpPr txBox="1"/>
          <p:nvPr/>
        </p:nvSpPr>
        <p:spPr>
          <a:xfrm>
            <a:off x="457200" y="1419119"/>
            <a:ext cx="4577714" cy="1569660"/>
          </a:xfrm>
          <a:prstGeom prst="rect">
            <a:avLst/>
          </a:prstGeom>
          <a:noFill/>
        </p:spPr>
        <p:txBody>
          <a:bodyPr wrap="square">
            <a:spAutoFit/>
          </a:bodyPr>
          <a:lstStyle/>
          <a:p>
            <a:pPr marL="342900" indent="-342900">
              <a:buFont typeface="Arial" panose="020B0604020202020204" pitchFamily="34" charset="0"/>
              <a:buChar char="•"/>
            </a:pPr>
            <a:r>
              <a:rPr lang="en-US" sz="2400"/>
              <a:t>Minimum distance based on voltage</a:t>
            </a:r>
          </a:p>
          <a:p>
            <a:pPr marL="800100" lvl="1" indent="-342900">
              <a:buFont typeface="Courier New" panose="02070309020205020404" pitchFamily="49" charset="0"/>
              <a:buChar char="o"/>
            </a:pPr>
            <a:r>
              <a:rPr lang="en-US" sz="2400"/>
              <a:t>Insulated lines</a:t>
            </a:r>
          </a:p>
          <a:p>
            <a:pPr marL="800100" lvl="1" indent="-342900">
              <a:buFont typeface="Courier New" panose="02070309020205020404" pitchFamily="49" charset="0"/>
              <a:buChar char="o"/>
            </a:pPr>
            <a:r>
              <a:rPr lang="en-US" sz="2400"/>
              <a:t>Uninsulated lines</a:t>
            </a:r>
          </a:p>
        </p:txBody>
      </p:sp>
    </p:spTree>
    <p:extLst>
      <p:ext uri="{BB962C8B-B14F-4D97-AF65-F5344CB8AC3E}">
        <p14:creationId xmlns:p14="http://schemas.microsoft.com/office/powerpoint/2010/main" val="121615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4096"/>
            <a:ext cx="3429000" cy="503238"/>
          </a:xfrm>
        </p:spPr>
        <p:txBody>
          <a:bodyPr/>
          <a:lstStyle/>
          <a:p>
            <a:r>
              <a:rPr lang="en-US" sz="2800"/>
              <a:t>Moving Scaffolds</a:t>
            </a:r>
          </a:p>
        </p:txBody>
      </p:sp>
      <p:sp>
        <p:nvSpPr>
          <p:cNvPr id="3" name="Content Placeholder 2"/>
          <p:cNvSpPr>
            <a:spLocks noGrp="1"/>
          </p:cNvSpPr>
          <p:nvPr>
            <p:ph idx="1"/>
          </p:nvPr>
        </p:nvSpPr>
        <p:spPr>
          <a:xfrm>
            <a:off x="307814" y="4757672"/>
            <a:ext cx="4731626" cy="461665"/>
          </a:xfrm>
        </p:spPr>
        <p:txBody>
          <a:bodyPr/>
          <a:lstStyle/>
          <a:p>
            <a:pPr lvl="1">
              <a:buFont typeface="Arial" panose="020B0604020202020204" pitchFamily="34" charset="0"/>
              <a:buChar char="•"/>
            </a:pPr>
            <a:r>
              <a:rPr lang="en-US" sz="2400"/>
              <a:t>Competent person onsite </a:t>
            </a:r>
          </a:p>
        </p:txBody>
      </p:sp>
      <p:sp>
        <p:nvSpPr>
          <p:cNvPr id="7" name="Title 1">
            <a:extLst>
              <a:ext uri="{FF2B5EF4-FFF2-40B4-BE49-F238E27FC236}">
                <a16:creationId xmlns:a16="http://schemas.microsoft.com/office/drawing/2014/main" id="{09A579C1-B2A0-4920-9FF6-DA8D5DBBD3B8}"/>
              </a:ext>
            </a:extLst>
          </p:cNvPr>
          <p:cNvSpPr txBox="1">
            <a:spLocks/>
          </p:cNvSpPr>
          <p:nvPr/>
        </p:nvSpPr>
        <p:spPr bwMode="auto">
          <a:xfrm>
            <a:off x="8238" y="-21354"/>
            <a:ext cx="9144000" cy="628650"/>
          </a:xfrm>
          <a:prstGeom prst="rect">
            <a:avLst/>
          </a:prstGeom>
          <a:solidFill>
            <a:schemeClr val="accent5">
              <a:lumMod val="50000"/>
            </a:schemeClr>
          </a:solid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342900">
              <a:defRPr/>
            </a:pPr>
            <a:r>
              <a:rPr lang="en-US" sz="3200">
                <a:solidFill>
                  <a:prstClr val="black"/>
                </a:solidFill>
                <a:latin typeface="Calibri" panose="020F0502020204030204"/>
              </a:rPr>
              <a:t>Scaffolds</a:t>
            </a:r>
          </a:p>
        </p:txBody>
      </p:sp>
      <p:pic>
        <p:nvPicPr>
          <p:cNvPr id="9" name="Picture 8">
            <a:extLst>
              <a:ext uri="{FF2B5EF4-FFF2-40B4-BE49-F238E27FC236}">
                <a16:creationId xmlns:a16="http://schemas.microsoft.com/office/drawing/2014/main" id="{3AFCD710-C1CE-439C-A458-210F92995598}"/>
              </a:ext>
            </a:extLst>
          </p:cNvPr>
          <p:cNvPicPr>
            <a:picLocks noChangeAspect="1"/>
          </p:cNvPicPr>
          <p:nvPr/>
        </p:nvPicPr>
        <p:blipFill>
          <a:blip r:embed="rId3"/>
          <a:stretch>
            <a:fillRect/>
          </a:stretch>
        </p:blipFill>
        <p:spPr>
          <a:xfrm>
            <a:off x="5943601" y="1129713"/>
            <a:ext cx="3087554" cy="5383427"/>
          </a:xfrm>
          <a:prstGeom prst="rect">
            <a:avLst/>
          </a:prstGeom>
        </p:spPr>
      </p:pic>
      <p:sp>
        <p:nvSpPr>
          <p:cNvPr id="14" name="TextBox 13">
            <a:extLst>
              <a:ext uri="{FF2B5EF4-FFF2-40B4-BE49-F238E27FC236}">
                <a16:creationId xmlns:a16="http://schemas.microsoft.com/office/drawing/2014/main" id="{98E9FA09-942C-443A-B30F-0DCF661AC000}"/>
              </a:ext>
            </a:extLst>
          </p:cNvPr>
          <p:cNvSpPr txBox="1"/>
          <p:nvPr/>
        </p:nvSpPr>
        <p:spPr>
          <a:xfrm>
            <a:off x="266758" y="1237470"/>
            <a:ext cx="4577714" cy="830997"/>
          </a:xfrm>
          <a:prstGeom prst="rect">
            <a:avLst/>
          </a:prstGeom>
          <a:noFill/>
        </p:spPr>
        <p:txBody>
          <a:bodyPr wrap="square">
            <a:spAutoFit/>
          </a:bodyPr>
          <a:lstStyle/>
          <a:p>
            <a:r>
              <a:rPr lang="en-US" sz="2400"/>
              <a:t>Workers may only be on moving scaffold when:</a:t>
            </a:r>
          </a:p>
        </p:txBody>
      </p:sp>
      <p:sp>
        <p:nvSpPr>
          <p:cNvPr id="16" name="TextBox 15">
            <a:extLst>
              <a:ext uri="{FF2B5EF4-FFF2-40B4-BE49-F238E27FC236}">
                <a16:creationId xmlns:a16="http://schemas.microsoft.com/office/drawing/2014/main" id="{C957DBA7-1FDF-4DA9-83EA-3E452CA096DC}"/>
              </a:ext>
            </a:extLst>
          </p:cNvPr>
          <p:cNvSpPr txBox="1"/>
          <p:nvPr/>
        </p:nvSpPr>
        <p:spPr>
          <a:xfrm>
            <a:off x="208121" y="2236976"/>
            <a:ext cx="3927157" cy="461665"/>
          </a:xfrm>
          <a:prstGeom prst="rect">
            <a:avLst/>
          </a:prstGeom>
          <a:noFill/>
        </p:spPr>
        <p:txBody>
          <a:bodyPr wrap="square">
            <a:spAutoFit/>
          </a:bodyPr>
          <a:lstStyle/>
          <a:p>
            <a:pPr marL="742950" lvl="1" indent="-285750">
              <a:buFont typeface="Arial" panose="020B0604020202020204" pitchFamily="34" charset="0"/>
              <a:buChar char="•"/>
            </a:pPr>
            <a:r>
              <a:rPr lang="en-US" sz="2400"/>
              <a:t>Level ground surface</a:t>
            </a:r>
          </a:p>
        </p:txBody>
      </p:sp>
      <p:sp>
        <p:nvSpPr>
          <p:cNvPr id="18" name="TextBox 17">
            <a:extLst>
              <a:ext uri="{FF2B5EF4-FFF2-40B4-BE49-F238E27FC236}">
                <a16:creationId xmlns:a16="http://schemas.microsoft.com/office/drawing/2014/main" id="{9AE89649-E8F0-4100-8B2B-DFE099A078F0}"/>
              </a:ext>
            </a:extLst>
          </p:cNvPr>
          <p:cNvSpPr txBox="1"/>
          <p:nvPr/>
        </p:nvSpPr>
        <p:spPr>
          <a:xfrm>
            <a:off x="208121" y="2867150"/>
            <a:ext cx="4577714" cy="461665"/>
          </a:xfrm>
          <a:prstGeom prst="rect">
            <a:avLst/>
          </a:prstGeom>
          <a:noFill/>
        </p:spPr>
        <p:txBody>
          <a:bodyPr wrap="square">
            <a:spAutoFit/>
          </a:bodyPr>
          <a:lstStyle/>
          <a:p>
            <a:pPr marL="742950" lvl="1" indent="-285750">
              <a:buFont typeface="Arial" panose="020B0604020202020204" pitchFamily="34" charset="0"/>
              <a:buChar char="•"/>
            </a:pPr>
            <a:r>
              <a:rPr lang="en-US" sz="2400"/>
              <a:t>Height to width ratio </a:t>
            </a:r>
          </a:p>
        </p:txBody>
      </p:sp>
      <p:sp>
        <p:nvSpPr>
          <p:cNvPr id="20" name="TextBox 19">
            <a:extLst>
              <a:ext uri="{FF2B5EF4-FFF2-40B4-BE49-F238E27FC236}">
                <a16:creationId xmlns:a16="http://schemas.microsoft.com/office/drawing/2014/main" id="{8A46885B-202C-4B5E-8D83-FCEAFC609725}"/>
              </a:ext>
            </a:extLst>
          </p:cNvPr>
          <p:cNvSpPr txBox="1"/>
          <p:nvPr/>
        </p:nvSpPr>
        <p:spPr>
          <a:xfrm>
            <a:off x="208120" y="3497324"/>
            <a:ext cx="5506879" cy="461665"/>
          </a:xfrm>
          <a:prstGeom prst="rect">
            <a:avLst/>
          </a:prstGeom>
          <a:noFill/>
        </p:spPr>
        <p:txBody>
          <a:bodyPr wrap="square">
            <a:spAutoFit/>
          </a:bodyPr>
          <a:lstStyle/>
          <a:p>
            <a:pPr marL="742950" lvl="1" indent="-285750">
              <a:buFont typeface="Arial" panose="020B0604020202020204" pitchFamily="34" charset="0"/>
              <a:buChar char="•"/>
            </a:pPr>
            <a:r>
              <a:rPr lang="en-US" sz="2400"/>
              <a:t>Outriggers installed on both sides </a:t>
            </a:r>
          </a:p>
        </p:txBody>
      </p:sp>
      <p:sp>
        <p:nvSpPr>
          <p:cNvPr id="22" name="TextBox 21">
            <a:extLst>
              <a:ext uri="{FF2B5EF4-FFF2-40B4-BE49-F238E27FC236}">
                <a16:creationId xmlns:a16="http://schemas.microsoft.com/office/drawing/2014/main" id="{875E16DF-1F32-4432-8092-478D881AC91B}"/>
              </a:ext>
            </a:extLst>
          </p:cNvPr>
          <p:cNvSpPr txBox="1"/>
          <p:nvPr/>
        </p:nvSpPr>
        <p:spPr>
          <a:xfrm>
            <a:off x="208120" y="4127498"/>
            <a:ext cx="5381623" cy="461665"/>
          </a:xfrm>
          <a:prstGeom prst="rect">
            <a:avLst/>
          </a:prstGeom>
          <a:noFill/>
        </p:spPr>
        <p:txBody>
          <a:bodyPr wrap="square">
            <a:spAutoFit/>
          </a:bodyPr>
          <a:lstStyle/>
          <a:p>
            <a:pPr marL="742950" lvl="1" indent="-285750">
              <a:buFont typeface="Arial" panose="020B0604020202020204" pitchFamily="34" charset="0"/>
              <a:buChar char="•"/>
            </a:pPr>
            <a:r>
              <a:rPr lang="en-US" sz="2400"/>
              <a:t>Standing inside the wheel base </a:t>
            </a:r>
          </a:p>
        </p:txBody>
      </p:sp>
    </p:spTree>
    <p:extLst>
      <p:ext uri="{BB962C8B-B14F-4D97-AF65-F5344CB8AC3E}">
        <p14:creationId xmlns:p14="http://schemas.microsoft.com/office/powerpoint/2010/main" val="340108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 grpId="0"/>
      <p:bldP spid="18" grpId="0"/>
      <p:bldP spid="20"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903" y="856595"/>
            <a:ext cx="8602362" cy="908447"/>
          </a:xfrm>
        </p:spPr>
        <p:txBody>
          <a:bodyPr>
            <a:noAutofit/>
          </a:bodyPr>
          <a:lstStyle/>
          <a:p>
            <a:r>
              <a:rPr lang="en-US"/>
              <a:t>Safe Scaffold Construction and Disassembly</a:t>
            </a:r>
          </a:p>
        </p:txBody>
      </p:sp>
      <p:sp>
        <p:nvSpPr>
          <p:cNvPr id="3" name="Content Placeholder 2"/>
          <p:cNvSpPr>
            <a:spLocks noGrp="1"/>
          </p:cNvSpPr>
          <p:nvPr>
            <p:ph idx="1"/>
          </p:nvPr>
        </p:nvSpPr>
        <p:spPr>
          <a:xfrm>
            <a:off x="914400" y="4749895"/>
            <a:ext cx="6086669" cy="533400"/>
          </a:xfrm>
        </p:spPr>
        <p:txBody>
          <a:bodyPr>
            <a:normAutofit/>
          </a:bodyPr>
          <a:lstStyle/>
          <a:p>
            <a:r>
              <a:rPr lang="en-US"/>
              <a:t>Follow manufacturers’ instructions</a:t>
            </a:r>
          </a:p>
          <a:p>
            <a:endParaRPr lang="en-US"/>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85" t="7317" b="2439"/>
          <a:stretch/>
        </p:blipFill>
        <p:spPr bwMode="auto">
          <a:xfrm>
            <a:off x="6019800" y="1953975"/>
            <a:ext cx="2992401" cy="39667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162800" y="6045458"/>
            <a:ext cx="860240" cy="184666"/>
          </a:xfrm>
          <a:prstGeom prst="rect">
            <a:avLst/>
          </a:prstGeom>
          <a:noFill/>
        </p:spPr>
        <p:txBody>
          <a:bodyPr wrap="square" rtlCol="0">
            <a:spAutoFit/>
          </a:bodyPr>
          <a:lstStyle/>
          <a:p>
            <a:pPr algn="r"/>
            <a:r>
              <a:rPr lang="en-US" sz="600">
                <a:solidFill>
                  <a:prstClr val="black"/>
                </a:solidFill>
                <a:latin typeface="Calibri"/>
              </a:rPr>
              <a:t>Source: OSHA</a:t>
            </a:r>
          </a:p>
        </p:txBody>
      </p:sp>
      <p:sp>
        <p:nvSpPr>
          <p:cNvPr id="7" name="Title 1">
            <a:extLst>
              <a:ext uri="{FF2B5EF4-FFF2-40B4-BE49-F238E27FC236}">
                <a16:creationId xmlns:a16="http://schemas.microsoft.com/office/drawing/2014/main" id="{B4865382-A63E-47ED-A514-949D906D34F1}"/>
              </a:ext>
            </a:extLst>
          </p:cNvPr>
          <p:cNvSpPr txBox="1">
            <a:spLocks/>
          </p:cNvSpPr>
          <p:nvPr/>
        </p:nvSpPr>
        <p:spPr bwMode="auto">
          <a:xfrm>
            <a:off x="8238" y="-21354"/>
            <a:ext cx="9144000" cy="628650"/>
          </a:xfrm>
          <a:prstGeom prst="rect">
            <a:avLst/>
          </a:prstGeom>
          <a:solidFill>
            <a:schemeClr val="accent5">
              <a:lumMod val="50000"/>
            </a:schemeClr>
          </a:solid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342900">
              <a:defRPr/>
            </a:pPr>
            <a:r>
              <a:rPr lang="en-US" sz="3200">
                <a:solidFill>
                  <a:prstClr val="black"/>
                </a:solidFill>
                <a:latin typeface="Calibri" panose="020F0502020204030204"/>
              </a:rPr>
              <a:t>Scaffolds</a:t>
            </a:r>
          </a:p>
        </p:txBody>
      </p:sp>
      <p:sp>
        <p:nvSpPr>
          <p:cNvPr id="8" name="TextBox 7">
            <a:extLst>
              <a:ext uri="{FF2B5EF4-FFF2-40B4-BE49-F238E27FC236}">
                <a16:creationId xmlns:a16="http://schemas.microsoft.com/office/drawing/2014/main" id="{1082635C-36D1-4C70-AFBD-4ED7C7CBEA92}"/>
              </a:ext>
            </a:extLst>
          </p:cNvPr>
          <p:cNvSpPr txBox="1"/>
          <p:nvPr/>
        </p:nvSpPr>
        <p:spPr>
          <a:xfrm>
            <a:off x="914400" y="2025342"/>
            <a:ext cx="4577786" cy="830997"/>
          </a:xfrm>
          <a:prstGeom prst="rect">
            <a:avLst/>
          </a:prstGeom>
          <a:noFill/>
        </p:spPr>
        <p:txBody>
          <a:bodyPr wrap="square">
            <a:spAutoFit/>
          </a:bodyPr>
          <a:lstStyle/>
          <a:p>
            <a:pPr marL="285750" indent="-285750">
              <a:buFont typeface="Arial" panose="020B0604020202020204" pitchFamily="34" charset="0"/>
              <a:buChar char="•"/>
            </a:pPr>
            <a:r>
              <a:rPr lang="en-US" sz="2400"/>
              <a:t>Use appropriate scaffold construction methods</a:t>
            </a:r>
          </a:p>
        </p:txBody>
      </p:sp>
      <p:sp>
        <p:nvSpPr>
          <p:cNvPr id="10" name="TextBox 9">
            <a:extLst>
              <a:ext uri="{FF2B5EF4-FFF2-40B4-BE49-F238E27FC236}">
                <a16:creationId xmlns:a16="http://schemas.microsoft.com/office/drawing/2014/main" id="{5D6AD6CC-9396-4932-963F-5D40CB65E321}"/>
              </a:ext>
            </a:extLst>
          </p:cNvPr>
          <p:cNvSpPr txBox="1"/>
          <p:nvPr/>
        </p:nvSpPr>
        <p:spPr>
          <a:xfrm>
            <a:off x="914400" y="3116639"/>
            <a:ext cx="4724400" cy="461665"/>
          </a:xfrm>
          <a:prstGeom prst="rect">
            <a:avLst/>
          </a:prstGeom>
          <a:noFill/>
        </p:spPr>
        <p:txBody>
          <a:bodyPr wrap="square">
            <a:spAutoFit/>
          </a:bodyPr>
          <a:lstStyle/>
          <a:p>
            <a:pPr marL="285750" indent="-285750">
              <a:buFont typeface="Arial" panose="020B0604020202020204" pitchFamily="34" charset="0"/>
              <a:buChar char="•"/>
            </a:pPr>
            <a:r>
              <a:rPr lang="en-US" sz="2400"/>
              <a:t>Provide proper scaffold access</a:t>
            </a:r>
          </a:p>
        </p:txBody>
      </p:sp>
      <p:sp>
        <p:nvSpPr>
          <p:cNvPr id="12" name="TextBox 11">
            <a:extLst>
              <a:ext uri="{FF2B5EF4-FFF2-40B4-BE49-F238E27FC236}">
                <a16:creationId xmlns:a16="http://schemas.microsoft.com/office/drawing/2014/main" id="{391371A8-7946-47E7-B1CE-14C616F95B50}"/>
              </a:ext>
            </a:extLst>
          </p:cNvPr>
          <p:cNvSpPr txBox="1"/>
          <p:nvPr/>
        </p:nvSpPr>
        <p:spPr>
          <a:xfrm>
            <a:off x="914400" y="3915043"/>
            <a:ext cx="4577786" cy="461665"/>
          </a:xfrm>
          <a:prstGeom prst="rect">
            <a:avLst/>
          </a:prstGeom>
          <a:noFill/>
        </p:spPr>
        <p:txBody>
          <a:bodyPr wrap="square">
            <a:spAutoFit/>
          </a:bodyPr>
          <a:lstStyle/>
          <a:p>
            <a:pPr marL="285750" indent="-285750">
              <a:buFont typeface="Arial" panose="020B0604020202020204" pitchFamily="34" charset="0"/>
              <a:buChar char="•"/>
            </a:pPr>
            <a:r>
              <a:rPr lang="en-US" sz="2400"/>
              <a:t>Use a competent person </a:t>
            </a:r>
          </a:p>
        </p:txBody>
      </p:sp>
    </p:spTree>
    <p:extLst>
      <p:ext uri="{BB962C8B-B14F-4D97-AF65-F5344CB8AC3E}">
        <p14:creationId xmlns:p14="http://schemas.microsoft.com/office/powerpoint/2010/main" val="341718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8238" y="-21354"/>
            <a:ext cx="9144000" cy="628650"/>
          </a:xfrm>
          <a:solidFill>
            <a:schemeClr val="accent5">
              <a:lumMod val="50000"/>
            </a:schemeClr>
          </a:solidFill>
        </p:spPr>
        <p:txBody>
          <a:bodyPr/>
          <a:lstStyle/>
          <a:p>
            <a:pPr algn="ctr" defTabSz="342900">
              <a:defRPr/>
            </a:pPr>
            <a:r>
              <a:rPr lang="en-US" sz="3200" b="1">
                <a:solidFill>
                  <a:prstClr val="black"/>
                </a:solidFill>
                <a:latin typeface="Calibri" panose="020F0502020204030204"/>
              </a:rPr>
              <a:t>Scaffolds</a:t>
            </a:r>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D29B4C89-7135-4EDE-A535-75B05D1F0D39}" type="slidenum">
              <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19</a:t>
            </a:fld>
            <a:endPar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2">
            <a:extLst>
              <a:ext uri="{FF2B5EF4-FFF2-40B4-BE49-F238E27FC236}">
                <a16:creationId xmlns:a16="http://schemas.microsoft.com/office/drawing/2014/main" id="{FB14806E-DAD0-4E33-9629-77442CD75D3A}"/>
              </a:ext>
            </a:extLst>
          </p:cNvPr>
          <p:cNvSpPr txBox="1">
            <a:spLocks noChangeArrowheads="1"/>
          </p:cNvSpPr>
          <p:nvPr/>
        </p:nvSpPr>
        <p:spPr bwMode="auto">
          <a:xfrm>
            <a:off x="685800" y="618726"/>
            <a:ext cx="4563762"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ltLang="en-US" sz="3200" b="1">
                <a:latin typeface="Tahoma" panose="020B0604030504040204" pitchFamily="34" charset="0"/>
                <a:ea typeface="Tahoma" panose="020B0604030504040204" pitchFamily="34" charset="0"/>
                <a:cs typeface="Tahoma" panose="020B0604030504040204" pitchFamily="34" charset="0"/>
              </a:rPr>
              <a:t>Suspension Scaffolds</a:t>
            </a:r>
          </a:p>
        </p:txBody>
      </p:sp>
      <p:sp>
        <p:nvSpPr>
          <p:cNvPr id="4" name="TextBox 3">
            <a:extLst>
              <a:ext uri="{FF2B5EF4-FFF2-40B4-BE49-F238E27FC236}">
                <a16:creationId xmlns:a16="http://schemas.microsoft.com/office/drawing/2014/main" id="{2C51940E-6BF7-4291-8D9E-1B49383EF557}"/>
              </a:ext>
            </a:extLst>
          </p:cNvPr>
          <p:cNvSpPr txBox="1"/>
          <p:nvPr/>
        </p:nvSpPr>
        <p:spPr>
          <a:xfrm>
            <a:off x="150444" y="1153516"/>
            <a:ext cx="2188420" cy="461665"/>
          </a:xfrm>
          <a:prstGeom prst="rect">
            <a:avLst/>
          </a:prstGeom>
          <a:noFill/>
        </p:spPr>
        <p:txBody>
          <a:bodyPr wrap="none" rtlCol="0">
            <a:spAutoFit/>
          </a:bodyPr>
          <a:lstStyle/>
          <a:p>
            <a:r>
              <a:rPr lang="en-US" sz="2400"/>
              <a:t>Requirements:</a:t>
            </a:r>
          </a:p>
        </p:txBody>
      </p:sp>
      <p:sp>
        <p:nvSpPr>
          <p:cNvPr id="12" name="TextBox 11">
            <a:extLst>
              <a:ext uri="{FF2B5EF4-FFF2-40B4-BE49-F238E27FC236}">
                <a16:creationId xmlns:a16="http://schemas.microsoft.com/office/drawing/2014/main" id="{80047439-F172-40EF-9F64-1E971A5FC9BE}"/>
              </a:ext>
            </a:extLst>
          </p:cNvPr>
          <p:cNvSpPr txBox="1"/>
          <p:nvPr/>
        </p:nvSpPr>
        <p:spPr>
          <a:xfrm>
            <a:off x="326708" y="2802472"/>
            <a:ext cx="4577714" cy="461665"/>
          </a:xfrm>
          <a:prstGeom prst="rect">
            <a:avLst/>
          </a:prstGeom>
          <a:noFill/>
        </p:spPr>
        <p:txBody>
          <a:bodyPr wrap="square">
            <a:spAutoFit/>
          </a:bodyPr>
          <a:lstStyle/>
          <a:p>
            <a:pPr marL="285750" indent="-285750">
              <a:buFont typeface="Arial" panose="020B0604020202020204" pitchFamily="34" charset="0"/>
              <a:buChar char="•"/>
            </a:pPr>
            <a:r>
              <a:rPr lang="en-US" altLang="en-US" sz="2400" dirty="0">
                <a:latin typeface="Tahoma" panose="020B0604030504040204" pitchFamily="34" charset="0"/>
                <a:ea typeface="Tahoma" panose="020B0604030504040204" pitchFamily="34" charset="0"/>
                <a:cs typeface="Tahoma" panose="020B0604030504040204" pitchFamily="34" charset="0"/>
              </a:rPr>
              <a:t>All parts in good repair</a:t>
            </a:r>
            <a:endParaRPr lang="en-US" sz="2400" dirty="0"/>
          </a:p>
        </p:txBody>
      </p:sp>
      <p:sp>
        <p:nvSpPr>
          <p:cNvPr id="15" name="TextBox 14">
            <a:extLst>
              <a:ext uri="{FF2B5EF4-FFF2-40B4-BE49-F238E27FC236}">
                <a16:creationId xmlns:a16="http://schemas.microsoft.com/office/drawing/2014/main" id="{1D6F33D1-F162-4126-A8EC-17D4C73897A1}"/>
              </a:ext>
            </a:extLst>
          </p:cNvPr>
          <p:cNvSpPr txBox="1"/>
          <p:nvPr/>
        </p:nvSpPr>
        <p:spPr>
          <a:xfrm>
            <a:off x="302120" y="1709123"/>
            <a:ext cx="4577714" cy="830997"/>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Must solidly attach to the structure</a:t>
            </a:r>
            <a:endParaRPr lang="en-US" sz="2400" dirty="0"/>
          </a:p>
        </p:txBody>
      </p:sp>
      <p:sp>
        <p:nvSpPr>
          <p:cNvPr id="17" name="TextBox 16">
            <a:extLst>
              <a:ext uri="{FF2B5EF4-FFF2-40B4-BE49-F238E27FC236}">
                <a16:creationId xmlns:a16="http://schemas.microsoft.com/office/drawing/2014/main" id="{6B7D9DBD-9948-4138-94FE-642761B34B24}"/>
              </a:ext>
            </a:extLst>
          </p:cNvPr>
          <p:cNvSpPr txBox="1"/>
          <p:nvPr/>
        </p:nvSpPr>
        <p:spPr>
          <a:xfrm>
            <a:off x="302120" y="3490170"/>
            <a:ext cx="4577714" cy="461665"/>
          </a:xfrm>
          <a:prstGeom prst="rect">
            <a:avLst/>
          </a:prstGeom>
          <a:noFill/>
        </p:spPr>
        <p:txBody>
          <a:bodyPr wrap="square">
            <a:spAutoFit/>
          </a:bodyPr>
          <a:lstStyle/>
          <a:p>
            <a:pPr marL="285750" indent="-285750">
              <a:buFont typeface="Arial" panose="020B0604020202020204" pitchFamily="34" charset="0"/>
              <a:buChar char="•"/>
            </a:pPr>
            <a:r>
              <a:rPr lang="en-US" altLang="en-US" sz="2400" dirty="0">
                <a:latin typeface="Tahoma" panose="020B0604030504040204" pitchFamily="34" charset="0"/>
                <a:ea typeface="Tahoma" panose="020B0604030504040204" pitchFamily="34" charset="0"/>
                <a:cs typeface="Tahoma" panose="020B0604030504040204" pitchFamily="34" charset="0"/>
              </a:rPr>
              <a:t>Guardrail system and PFAS</a:t>
            </a:r>
            <a:endParaRPr lang="en-US" sz="2400" dirty="0"/>
          </a:p>
        </p:txBody>
      </p:sp>
      <p:sp>
        <p:nvSpPr>
          <p:cNvPr id="20" name="TextBox 19">
            <a:extLst>
              <a:ext uri="{FF2B5EF4-FFF2-40B4-BE49-F238E27FC236}">
                <a16:creationId xmlns:a16="http://schemas.microsoft.com/office/drawing/2014/main" id="{644261A4-7498-496E-B2A9-62E7401C997F}"/>
              </a:ext>
            </a:extLst>
          </p:cNvPr>
          <p:cNvSpPr txBox="1"/>
          <p:nvPr/>
        </p:nvSpPr>
        <p:spPr>
          <a:xfrm>
            <a:off x="326708" y="4209432"/>
            <a:ext cx="4577714" cy="830997"/>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Must be evaluated by a competent person</a:t>
            </a:r>
            <a:endParaRPr lang="en-US" sz="2400" dirty="0"/>
          </a:p>
        </p:txBody>
      </p:sp>
      <p:sp>
        <p:nvSpPr>
          <p:cNvPr id="21" name="TextBox 20">
            <a:extLst>
              <a:ext uri="{FF2B5EF4-FFF2-40B4-BE49-F238E27FC236}">
                <a16:creationId xmlns:a16="http://schemas.microsoft.com/office/drawing/2014/main" id="{607D9664-7E0D-48BE-98DD-95651B973792}"/>
              </a:ext>
            </a:extLst>
          </p:cNvPr>
          <p:cNvSpPr txBox="1"/>
          <p:nvPr/>
        </p:nvSpPr>
        <p:spPr>
          <a:xfrm>
            <a:off x="302120" y="5345722"/>
            <a:ext cx="4309907" cy="1200329"/>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Wire ropes must be inspected prior to a work shift by a competent person</a:t>
            </a:r>
            <a:endParaRPr lang="en-US" sz="2400" dirty="0"/>
          </a:p>
        </p:txBody>
      </p:sp>
      <p:pic>
        <p:nvPicPr>
          <p:cNvPr id="7" name="Picture 6">
            <a:extLst>
              <a:ext uri="{FF2B5EF4-FFF2-40B4-BE49-F238E27FC236}">
                <a16:creationId xmlns:a16="http://schemas.microsoft.com/office/drawing/2014/main" id="{D97CAD67-0CDF-9745-7224-F3467F994722}"/>
              </a:ext>
            </a:extLst>
          </p:cNvPr>
          <p:cNvPicPr>
            <a:picLocks noChangeAspect="1"/>
          </p:cNvPicPr>
          <p:nvPr/>
        </p:nvPicPr>
        <p:blipFill>
          <a:blip r:embed="rId3"/>
          <a:stretch>
            <a:fillRect/>
          </a:stretch>
        </p:blipFill>
        <p:spPr>
          <a:xfrm>
            <a:off x="5237721" y="1258806"/>
            <a:ext cx="3332668" cy="4999001"/>
          </a:xfrm>
          <a:prstGeom prst="rect">
            <a:avLst/>
          </a:prstGeom>
        </p:spPr>
      </p:pic>
    </p:spTree>
    <p:extLst>
      <p:ext uri="{BB962C8B-B14F-4D97-AF65-F5344CB8AC3E}">
        <p14:creationId xmlns:p14="http://schemas.microsoft.com/office/powerpoint/2010/main" val="384822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7"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atin typeface="Tahoma" pitchFamily="34" charset="0"/>
                <a:ea typeface="Tahoma" pitchFamily="34" charset="0"/>
                <a:cs typeface="Tahoma" pitchFamily="34" charset="0"/>
              </a:rPr>
              <a:t>Scaffolds</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962400"/>
            <a:ext cx="2670175" cy="17887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14400"/>
            <a:ext cx="2670175" cy="173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4117604"/>
            <a:ext cx="2517775" cy="16335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3480" y="1250464"/>
            <a:ext cx="1878013" cy="17795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3411088" y="5867400"/>
            <a:ext cx="2029723" cy="215444"/>
          </a:xfrm>
          <a:prstGeom prst="rect">
            <a:avLst/>
          </a:prstGeom>
        </p:spPr>
        <p:txBody>
          <a:bodyPr wrap="none">
            <a:spAutoFit/>
          </a:bodyPr>
          <a:lstStyle/>
          <a:p>
            <a:r>
              <a:rPr lang="en-US" sz="800"/>
              <a:t>source: www.elcosh.org/NIOSH/John </a:t>
            </a:r>
            <a:r>
              <a:rPr lang="en-US" sz="800" err="1"/>
              <a:t>Rekus</a:t>
            </a:r>
            <a:r>
              <a:rPr lang="en-US" sz="800"/>
              <a:t> </a:t>
            </a:r>
          </a:p>
        </p:txBody>
      </p:sp>
      <p:pic>
        <p:nvPicPr>
          <p:cNvPr id="2" name="Picture 1">
            <a:extLst>
              <a:ext uri="{FF2B5EF4-FFF2-40B4-BE49-F238E27FC236}">
                <a16:creationId xmlns:a16="http://schemas.microsoft.com/office/drawing/2014/main" id="{2BCB6108-50A2-9C6F-FB31-6EB877D56DE7}"/>
              </a:ext>
            </a:extLst>
          </p:cNvPr>
          <p:cNvPicPr>
            <a:picLocks noChangeAspect="1"/>
          </p:cNvPicPr>
          <p:nvPr/>
        </p:nvPicPr>
        <p:blipFill>
          <a:blip r:embed="rId7"/>
          <a:stretch>
            <a:fillRect/>
          </a:stretch>
        </p:blipFill>
        <p:spPr>
          <a:xfrm>
            <a:off x="3444142" y="1250465"/>
            <a:ext cx="2255716" cy="3870322"/>
          </a:xfrm>
          <a:prstGeom prst="rect">
            <a:avLst/>
          </a:prstGeom>
        </p:spPr>
      </p:pic>
    </p:spTree>
    <p:extLst>
      <p:ext uri="{BB962C8B-B14F-4D97-AF65-F5344CB8AC3E}">
        <p14:creationId xmlns:p14="http://schemas.microsoft.com/office/powerpoint/2010/main" val="92645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0726"/>
            <a:ext cx="8229600" cy="503238"/>
          </a:xfrm>
        </p:spPr>
        <p:txBody>
          <a:bodyPr/>
          <a:lstStyle/>
          <a:p>
            <a:r>
              <a:rPr lang="en-US" sz="2800"/>
              <a:t>Employer Requirements</a:t>
            </a:r>
          </a:p>
        </p:txBody>
      </p:sp>
      <p:sp>
        <p:nvSpPr>
          <p:cNvPr id="3" name="Content Placeholder 2"/>
          <p:cNvSpPr>
            <a:spLocks noGrp="1"/>
          </p:cNvSpPr>
          <p:nvPr>
            <p:ph idx="1"/>
          </p:nvPr>
        </p:nvSpPr>
        <p:spPr>
          <a:xfrm>
            <a:off x="373380" y="5397846"/>
            <a:ext cx="6209682" cy="503238"/>
          </a:xfrm>
        </p:spPr>
        <p:txBody>
          <a:bodyPr/>
          <a:lstStyle/>
          <a:p>
            <a:r>
              <a:rPr lang="en-US"/>
              <a:t>Follow plans designed by qualified person </a:t>
            </a:r>
          </a:p>
        </p:txBody>
      </p:sp>
      <p:sp>
        <p:nvSpPr>
          <p:cNvPr id="4" name="Title 1">
            <a:extLst>
              <a:ext uri="{FF2B5EF4-FFF2-40B4-BE49-F238E27FC236}">
                <a16:creationId xmlns:a16="http://schemas.microsoft.com/office/drawing/2014/main" id="{B7AAFE75-DEE6-480E-90CC-D3B6467C2CBD}"/>
              </a:ext>
            </a:extLst>
          </p:cNvPr>
          <p:cNvSpPr txBox="1">
            <a:spLocks/>
          </p:cNvSpPr>
          <p:nvPr/>
        </p:nvSpPr>
        <p:spPr bwMode="auto">
          <a:xfrm>
            <a:off x="8238" y="-21354"/>
            <a:ext cx="9144000" cy="628650"/>
          </a:xfrm>
          <a:prstGeom prst="rect">
            <a:avLst/>
          </a:prstGeom>
          <a:solidFill>
            <a:schemeClr val="accent5">
              <a:lumMod val="50000"/>
            </a:schemeClr>
          </a:solid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342900">
              <a:defRPr/>
            </a:pPr>
            <a:r>
              <a:rPr lang="en-US" sz="3200">
                <a:solidFill>
                  <a:prstClr val="black"/>
                </a:solidFill>
                <a:latin typeface="Calibri" panose="020F0502020204030204"/>
              </a:rPr>
              <a:t>Scaffolds</a:t>
            </a:r>
          </a:p>
        </p:txBody>
      </p:sp>
      <p:sp>
        <p:nvSpPr>
          <p:cNvPr id="6" name="TextBox 5">
            <a:extLst>
              <a:ext uri="{FF2B5EF4-FFF2-40B4-BE49-F238E27FC236}">
                <a16:creationId xmlns:a16="http://schemas.microsoft.com/office/drawing/2014/main" id="{E04846B4-0C97-451C-A996-990D426CD466}"/>
              </a:ext>
            </a:extLst>
          </p:cNvPr>
          <p:cNvSpPr txBox="1"/>
          <p:nvPr/>
        </p:nvSpPr>
        <p:spPr>
          <a:xfrm>
            <a:off x="430530" y="1337394"/>
            <a:ext cx="8229600" cy="830997"/>
          </a:xfrm>
          <a:prstGeom prst="rect">
            <a:avLst/>
          </a:prstGeom>
          <a:noFill/>
        </p:spPr>
        <p:txBody>
          <a:bodyPr wrap="square">
            <a:spAutoFit/>
          </a:bodyPr>
          <a:lstStyle/>
          <a:p>
            <a:r>
              <a:rPr lang="en-US" sz="2400"/>
              <a:t>Employers must Comply with OSHA standards related to scaffolds for:</a:t>
            </a:r>
          </a:p>
        </p:txBody>
      </p:sp>
      <p:sp>
        <p:nvSpPr>
          <p:cNvPr id="8" name="TextBox 7">
            <a:extLst>
              <a:ext uri="{FF2B5EF4-FFF2-40B4-BE49-F238E27FC236}">
                <a16:creationId xmlns:a16="http://schemas.microsoft.com/office/drawing/2014/main" id="{781EE636-82D9-4BB8-838A-C5B7E62018CD}"/>
              </a:ext>
            </a:extLst>
          </p:cNvPr>
          <p:cNvSpPr txBox="1"/>
          <p:nvPr/>
        </p:nvSpPr>
        <p:spPr>
          <a:xfrm>
            <a:off x="605118" y="2221530"/>
            <a:ext cx="4577714" cy="461665"/>
          </a:xfrm>
          <a:prstGeom prst="rect">
            <a:avLst/>
          </a:prstGeom>
          <a:noFill/>
        </p:spPr>
        <p:txBody>
          <a:bodyPr wrap="square">
            <a:spAutoFit/>
          </a:bodyPr>
          <a:lstStyle/>
          <a:p>
            <a:pPr marL="800100" lvl="1" indent="-342900">
              <a:buFont typeface="Arial" panose="020B0604020202020204" pitchFamily="34" charset="0"/>
              <a:buChar char="•"/>
            </a:pPr>
            <a:r>
              <a:rPr lang="en-US" sz="2400"/>
              <a:t>Training</a:t>
            </a:r>
            <a:r>
              <a:rPr lang="en-US"/>
              <a:t> </a:t>
            </a:r>
          </a:p>
        </p:txBody>
      </p:sp>
      <p:sp>
        <p:nvSpPr>
          <p:cNvPr id="10" name="TextBox 9">
            <a:extLst>
              <a:ext uri="{FF2B5EF4-FFF2-40B4-BE49-F238E27FC236}">
                <a16:creationId xmlns:a16="http://schemas.microsoft.com/office/drawing/2014/main" id="{AEEAB42E-3E5A-4835-BF25-5368969FF0E3}"/>
              </a:ext>
            </a:extLst>
          </p:cNvPr>
          <p:cNvSpPr txBox="1"/>
          <p:nvPr/>
        </p:nvSpPr>
        <p:spPr>
          <a:xfrm>
            <a:off x="605118" y="2728442"/>
            <a:ext cx="4577714" cy="461665"/>
          </a:xfrm>
          <a:prstGeom prst="rect">
            <a:avLst/>
          </a:prstGeom>
          <a:noFill/>
        </p:spPr>
        <p:txBody>
          <a:bodyPr wrap="square">
            <a:spAutoFit/>
          </a:bodyPr>
          <a:lstStyle/>
          <a:p>
            <a:pPr marL="800100" lvl="1" indent="-342900">
              <a:buFont typeface="Arial" panose="020B0604020202020204" pitchFamily="34" charset="0"/>
              <a:buChar char="•"/>
            </a:pPr>
            <a:r>
              <a:rPr lang="en-US" sz="2400"/>
              <a:t>Inspection</a:t>
            </a:r>
          </a:p>
        </p:txBody>
      </p:sp>
      <p:sp>
        <p:nvSpPr>
          <p:cNvPr id="12" name="TextBox 11">
            <a:extLst>
              <a:ext uri="{FF2B5EF4-FFF2-40B4-BE49-F238E27FC236}">
                <a16:creationId xmlns:a16="http://schemas.microsoft.com/office/drawing/2014/main" id="{466E13EE-F868-49B1-B12B-973755DE908F}"/>
              </a:ext>
            </a:extLst>
          </p:cNvPr>
          <p:cNvSpPr txBox="1"/>
          <p:nvPr/>
        </p:nvSpPr>
        <p:spPr>
          <a:xfrm>
            <a:off x="0" y="3516713"/>
            <a:ext cx="5975984" cy="461665"/>
          </a:xfrm>
          <a:prstGeom prst="rect">
            <a:avLst/>
          </a:prstGeom>
          <a:noFill/>
        </p:spPr>
        <p:txBody>
          <a:bodyPr wrap="square">
            <a:spAutoFit/>
          </a:bodyPr>
          <a:lstStyle/>
          <a:p>
            <a:pPr marL="800100" lvl="1" indent="-342900">
              <a:buFont typeface="Arial" panose="020B0604020202020204" pitchFamily="34" charset="0"/>
              <a:buChar char="•"/>
            </a:pPr>
            <a:r>
              <a:rPr lang="en-US" sz="2400"/>
              <a:t>Designating competent person</a:t>
            </a:r>
          </a:p>
        </p:txBody>
      </p:sp>
      <p:sp>
        <p:nvSpPr>
          <p:cNvPr id="14" name="TextBox 13">
            <a:extLst>
              <a:ext uri="{FF2B5EF4-FFF2-40B4-BE49-F238E27FC236}">
                <a16:creationId xmlns:a16="http://schemas.microsoft.com/office/drawing/2014/main" id="{496C82B3-5831-4A30-9042-010E333AF084}"/>
              </a:ext>
            </a:extLst>
          </p:cNvPr>
          <p:cNvSpPr txBox="1"/>
          <p:nvPr/>
        </p:nvSpPr>
        <p:spPr>
          <a:xfrm>
            <a:off x="373380" y="4304985"/>
            <a:ext cx="7856220" cy="830997"/>
          </a:xfrm>
          <a:prstGeom prst="rect">
            <a:avLst/>
          </a:prstGeom>
          <a:noFill/>
        </p:spPr>
        <p:txBody>
          <a:bodyPr wrap="square">
            <a:spAutoFit/>
          </a:bodyPr>
          <a:lstStyle/>
          <a:p>
            <a:pPr marL="342900" indent="-342900">
              <a:buFont typeface="Arial" panose="020B0604020202020204" pitchFamily="34" charset="0"/>
              <a:buChar char="•"/>
            </a:pPr>
            <a:r>
              <a:rPr lang="en-US" sz="2400"/>
              <a:t>Comply with manufacturers’ requirements and recommendations </a:t>
            </a:r>
          </a:p>
        </p:txBody>
      </p:sp>
    </p:spTree>
    <p:extLst>
      <p:ext uri="{BB962C8B-B14F-4D97-AF65-F5344CB8AC3E}">
        <p14:creationId xmlns:p14="http://schemas.microsoft.com/office/powerpoint/2010/main" val="405378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8" grpId="0"/>
      <p:bldP spid="10"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23599" y="640091"/>
            <a:ext cx="6172200" cy="679847"/>
          </a:xfrm>
          <a:prstGeom prst="rect">
            <a:avLst/>
          </a:prstGeom>
        </p:spPr>
        <p:txBody>
          <a:bodyPr/>
          <a:lstStyle/>
          <a:p>
            <a:r>
              <a:rPr lang="en-US" sz="3000">
                <a:latin typeface="Tahoma" panose="020B0604030504040204" pitchFamily="34" charset="0"/>
                <a:ea typeface="Tahoma" panose="020B0604030504040204" pitchFamily="34" charset="0"/>
              </a:rPr>
              <a:t>Scaffold Hazard Recognition</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5333"/>
          <a:stretch/>
        </p:blipFill>
        <p:spPr bwMode="auto">
          <a:xfrm>
            <a:off x="4334427" y="1909132"/>
            <a:ext cx="4540765" cy="45678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5800" y="1616655"/>
            <a:ext cx="3048000" cy="830997"/>
          </a:xfrm>
          <a:prstGeom prst="rect">
            <a:avLst/>
          </a:prstGeom>
          <a:noFill/>
        </p:spPr>
        <p:txBody>
          <a:bodyPr wrap="square" rtlCol="0">
            <a:spAutoFit/>
          </a:bodyPr>
          <a:lstStyle/>
          <a:p>
            <a:r>
              <a:rPr lang="en-US" sz="2400">
                <a:solidFill>
                  <a:prstClr val="black"/>
                </a:solidFill>
                <a:latin typeface="Tahoma" pitchFamily="34" charset="0"/>
                <a:ea typeface="Tahoma" pitchFamily="34" charset="0"/>
                <a:cs typeface="Tahoma" pitchFamily="34" charset="0"/>
              </a:rPr>
              <a:t>Identify hazards and solutions</a:t>
            </a:r>
          </a:p>
        </p:txBody>
      </p:sp>
      <p:sp>
        <p:nvSpPr>
          <p:cNvPr id="11" name="TextBox 10"/>
          <p:cNvSpPr txBox="1"/>
          <p:nvPr/>
        </p:nvSpPr>
        <p:spPr>
          <a:xfrm>
            <a:off x="5588518" y="6477000"/>
            <a:ext cx="2007281" cy="184666"/>
          </a:xfrm>
          <a:prstGeom prst="rect">
            <a:avLst/>
          </a:prstGeom>
          <a:noFill/>
        </p:spPr>
        <p:txBody>
          <a:bodyPr wrap="none" rtlCol="0">
            <a:spAutoFit/>
          </a:bodyPr>
          <a:lstStyle/>
          <a:p>
            <a:r>
              <a:rPr lang="en-US" sz="600">
                <a:solidFill>
                  <a:prstClr val="black"/>
                </a:solidFill>
                <a:latin typeface="Calibri"/>
              </a:rPr>
              <a:t>Source: www.elcosh/org/OTI/Southwest Education Center</a:t>
            </a:r>
          </a:p>
        </p:txBody>
      </p:sp>
      <p:sp>
        <p:nvSpPr>
          <p:cNvPr id="6" name="Title 1">
            <a:extLst>
              <a:ext uri="{FF2B5EF4-FFF2-40B4-BE49-F238E27FC236}">
                <a16:creationId xmlns:a16="http://schemas.microsoft.com/office/drawing/2014/main" id="{9DEE459C-A483-4B0A-9B2F-360602D3BEB5}"/>
              </a:ext>
            </a:extLst>
          </p:cNvPr>
          <p:cNvSpPr txBox="1">
            <a:spLocks/>
          </p:cNvSpPr>
          <p:nvPr/>
        </p:nvSpPr>
        <p:spPr>
          <a:xfrm>
            <a:off x="8238" y="-21354"/>
            <a:ext cx="9144000" cy="628650"/>
          </a:xfrm>
          <a:prstGeom prst="rect">
            <a:avLst/>
          </a:prstGeom>
          <a:solidFill>
            <a:schemeClr val="accent5">
              <a:lumMod val="50000"/>
            </a:schemeClr>
          </a:solidFill>
        </p:spPr>
        <p:txBody>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342900">
              <a:defRPr/>
            </a:pPr>
            <a:r>
              <a:rPr lang="en-US" sz="3200">
                <a:solidFill>
                  <a:prstClr val="black"/>
                </a:solidFill>
                <a:latin typeface="Calibri" panose="020F0502020204030204"/>
              </a:rPr>
              <a:t>Scaffolds</a:t>
            </a:r>
          </a:p>
        </p:txBody>
      </p:sp>
      <p:sp>
        <p:nvSpPr>
          <p:cNvPr id="8" name="TextBox 7">
            <a:extLst>
              <a:ext uri="{FF2B5EF4-FFF2-40B4-BE49-F238E27FC236}">
                <a16:creationId xmlns:a16="http://schemas.microsoft.com/office/drawing/2014/main" id="{E8D7754C-993E-41D5-B456-34D784072257}"/>
              </a:ext>
            </a:extLst>
          </p:cNvPr>
          <p:cNvSpPr txBox="1"/>
          <p:nvPr/>
        </p:nvSpPr>
        <p:spPr>
          <a:xfrm>
            <a:off x="497408" y="2586371"/>
            <a:ext cx="3657600" cy="1200329"/>
          </a:xfrm>
          <a:prstGeom prst="rect">
            <a:avLst/>
          </a:prstGeom>
          <a:noFill/>
        </p:spPr>
        <p:txBody>
          <a:bodyPr wrap="square">
            <a:spAutoFit/>
          </a:bodyPr>
          <a:lstStyle/>
          <a:p>
            <a:r>
              <a:rPr lang="en-US" baseline="0"/>
              <a:t>Hazards:</a:t>
            </a:r>
          </a:p>
          <a:p>
            <a:r>
              <a:rPr lang="en-US" baseline="0"/>
              <a:t>Fall hazards – ladder not secured at top; no guardrails, planks extend too far</a:t>
            </a:r>
          </a:p>
        </p:txBody>
      </p:sp>
      <p:cxnSp>
        <p:nvCxnSpPr>
          <p:cNvPr id="7" name="Straight Arrow Connector 6">
            <a:extLst>
              <a:ext uri="{FF2B5EF4-FFF2-40B4-BE49-F238E27FC236}">
                <a16:creationId xmlns:a16="http://schemas.microsoft.com/office/drawing/2014/main" id="{38CA8C0C-9E42-4271-B49F-059DE4299E29}"/>
              </a:ext>
            </a:extLst>
          </p:cNvPr>
          <p:cNvCxnSpPr/>
          <p:nvPr/>
        </p:nvCxnSpPr>
        <p:spPr>
          <a:xfrm>
            <a:off x="4038600" y="2971800"/>
            <a:ext cx="2438400" cy="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6848D9A-69C7-4A84-AC86-A3A12D17F1CB}"/>
              </a:ext>
            </a:extLst>
          </p:cNvPr>
          <p:cNvCxnSpPr/>
          <p:nvPr/>
        </p:nvCxnSpPr>
        <p:spPr>
          <a:xfrm flipV="1">
            <a:off x="3505200" y="3200400"/>
            <a:ext cx="3657600" cy="15240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12E2C93-1AC7-40EB-9F69-EC7E104EF00B}"/>
              </a:ext>
            </a:extLst>
          </p:cNvPr>
          <p:cNvSpPr txBox="1"/>
          <p:nvPr/>
        </p:nvSpPr>
        <p:spPr>
          <a:xfrm>
            <a:off x="497408" y="4400729"/>
            <a:ext cx="3886200" cy="1200329"/>
          </a:xfrm>
          <a:prstGeom prst="rect">
            <a:avLst/>
          </a:prstGeom>
          <a:noFill/>
        </p:spPr>
        <p:txBody>
          <a:bodyPr wrap="square">
            <a:spAutoFit/>
          </a:bodyPr>
          <a:lstStyle/>
          <a:p>
            <a:r>
              <a:rPr lang="en-US" baseline="0"/>
              <a:t>Solutions:</a:t>
            </a:r>
          </a:p>
          <a:p>
            <a:r>
              <a:rPr lang="en-US" baseline="0"/>
              <a:t>Secure ladder at proper angle, use guardrails, use planks of proper length.</a:t>
            </a:r>
          </a:p>
        </p:txBody>
      </p:sp>
    </p:spTree>
    <p:extLst>
      <p:ext uri="{BB962C8B-B14F-4D97-AF65-F5344CB8AC3E}">
        <p14:creationId xmlns:p14="http://schemas.microsoft.com/office/powerpoint/2010/main" val="284148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200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200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85900" y="607296"/>
            <a:ext cx="6172200" cy="679847"/>
          </a:xfrm>
          <a:prstGeom prst="rect">
            <a:avLst/>
          </a:prstGeom>
        </p:spPr>
        <p:txBody>
          <a:bodyPr/>
          <a:lstStyle/>
          <a:p>
            <a:r>
              <a:rPr lang="en-US" sz="3000">
                <a:latin typeface="Tahoma" panose="020B0604030504040204" pitchFamily="34" charset="0"/>
                <a:ea typeface="Tahoma" panose="020B0604030504040204" pitchFamily="34" charset="0"/>
              </a:rPr>
              <a:t>Scaffold Hazard Recognition</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3374" y="1259095"/>
            <a:ext cx="3505200" cy="5257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410200" y="6673334"/>
            <a:ext cx="2007281" cy="184666"/>
          </a:xfrm>
          <a:prstGeom prst="rect">
            <a:avLst/>
          </a:prstGeom>
          <a:noFill/>
        </p:spPr>
        <p:txBody>
          <a:bodyPr wrap="none" rtlCol="0">
            <a:spAutoFit/>
          </a:bodyPr>
          <a:lstStyle/>
          <a:p>
            <a:r>
              <a:rPr lang="en-US" sz="600">
                <a:solidFill>
                  <a:prstClr val="black"/>
                </a:solidFill>
                <a:latin typeface="Calibri"/>
              </a:rPr>
              <a:t>Source: www.elcosh/org/OTI/Southwest Education Center</a:t>
            </a:r>
          </a:p>
        </p:txBody>
      </p:sp>
      <p:sp>
        <p:nvSpPr>
          <p:cNvPr id="8" name="TextBox 7"/>
          <p:cNvSpPr txBox="1"/>
          <p:nvPr/>
        </p:nvSpPr>
        <p:spPr>
          <a:xfrm>
            <a:off x="433111" y="1317554"/>
            <a:ext cx="2791377" cy="830997"/>
          </a:xfrm>
          <a:prstGeom prst="rect">
            <a:avLst/>
          </a:prstGeom>
          <a:noFill/>
        </p:spPr>
        <p:txBody>
          <a:bodyPr wrap="square" rtlCol="0">
            <a:spAutoFit/>
          </a:bodyPr>
          <a:lstStyle/>
          <a:p>
            <a:r>
              <a:rPr lang="en-US" sz="2400">
                <a:solidFill>
                  <a:prstClr val="black"/>
                </a:solidFill>
                <a:latin typeface="Tahoma" pitchFamily="34" charset="0"/>
                <a:ea typeface="Tahoma" pitchFamily="34" charset="0"/>
                <a:cs typeface="Tahoma" pitchFamily="34" charset="0"/>
              </a:rPr>
              <a:t>Identify hazards and solutions</a:t>
            </a:r>
          </a:p>
        </p:txBody>
      </p:sp>
      <p:sp>
        <p:nvSpPr>
          <p:cNvPr id="6" name="Title 1">
            <a:extLst>
              <a:ext uri="{FF2B5EF4-FFF2-40B4-BE49-F238E27FC236}">
                <a16:creationId xmlns:a16="http://schemas.microsoft.com/office/drawing/2014/main" id="{8D4F34AB-2BB1-4CB6-9E5A-96811F0EBF77}"/>
              </a:ext>
            </a:extLst>
          </p:cNvPr>
          <p:cNvSpPr txBox="1">
            <a:spLocks/>
          </p:cNvSpPr>
          <p:nvPr/>
        </p:nvSpPr>
        <p:spPr>
          <a:xfrm>
            <a:off x="8238" y="-21354"/>
            <a:ext cx="9144000" cy="628650"/>
          </a:xfrm>
          <a:prstGeom prst="rect">
            <a:avLst/>
          </a:prstGeom>
          <a:solidFill>
            <a:schemeClr val="accent5">
              <a:lumMod val="50000"/>
            </a:schemeClr>
          </a:solidFill>
        </p:spPr>
        <p:txBody>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342900">
              <a:defRPr/>
            </a:pPr>
            <a:r>
              <a:rPr lang="en-US" sz="3200">
                <a:solidFill>
                  <a:prstClr val="black"/>
                </a:solidFill>
                <a:latin typeface="Calibri" panose="020F0502020204030204"/>
              </a:rPr>
              <a:t>Scaffolds</a:t>
            </a:r>
          </a:p>
        </p:txBody>
      </p:sp>
      <p:sp>
        <p:nvSpPr>
          <p:cNvPr id="9" name="TextBox 8">
            <a:extLst>
              <a:ext uri="{FF2B5EF4-FFF2-40B4-BE49-F238E27FC236}">
                <a16:creationId xmlns:a16="http://schemas.microsoft.com/office/drawing/2014/main" id="{709963C1-E5F0-4693-86DC-77230A24718E}"/>
              </a:ext>
            </a:extLst>
          </p:cNvPr>
          <p:cNvSpPr txBox="1"/>
          <p:nvPr/>
        </p:nvSpPr>
        <p:spPr>
          <a:xfrm>
            <a:off x="482280" y="2638701"/>
            <a:ext cx="4577786" cy="830997"/>
          </a:xfrm>
          <a:prstGeom prst="rect">
            <a:avLst/>
          </a:prstGeom>
          <a:noFill/>
        </p:spPr>
        <p:txBody>
          <a:bodyPr wrap="square">
            <a:spAutoFit/>
          </a:bodyPr>
          <a:lstStyle/>
          <a:p>
            <a:r>
              <a:rPr lang="en-US" sz="2400" baseline="0"/>
              <a:t>Hazards:</a:t>
            </a:r>
          </a:p>
          <a:p>
            <a:r>
              <a:rPr lang="en-US" sz="2400" baseline="0"/>
              <a:t>Fall hazard – no guardrails</a:t>
            </a:r>
          </a:p>
        </p:txBody>
      </p:sp>
      <p:sp>
        <p:nvSpPr>
          <p:cNvPr id="10" name="TextBox 9">
            <a:extLst>
              <a:ext uri="{FF2B5EF4-FFF2-40B4-BE49-F238E27FC236}">
                <a16:creationId xmlns:a16="http://schemas.microsoft.com/office/drawing/2014/main" id="{CA819A43-ED89-43D6-9F78-BA5353956E7B}"/>
              </a:ext>
            </a:extLst>
          </p:cNvPr>
          <p:cNvSpPr txBox="1"/>
          <p:nvPr/>
        </p:nvSpPr>
        <p:spPr>
          <a:xfrm>
            <a:off x="417678" y="4191000"/>
            <a:ext cx="4577786" cy="830997"/>
          </a:xfrm>
          <a:prstGeom prst="rect">
            <a:avLst/>
          </a:prstGeom>
          <a:noFill/>
        </p:spPr>
        <p:txBody>
          <a:bodyPr wrap="square">
            <a:spAutoFit/>
          </a:bodyPr>
          <a:lstStyle/>
          <a:p>
            <a:r>
              <a:rPr lang="en-US" sz="2400" baseline="0"/>
              <a:t>Solution:</a:t>
            </a:r>
          </a:p>
          <a:p>
            <a:r>
              <a:rPr lang="en-US" sz="2400" baseline="0"/>
              <a:t>Use guardrails</a:t>
            </a:r>
            <a:endParaRPr lang="en-US" sz="2400"/>
          </a:p>
        </p:txBody>
      </p:sp>
      <p:cxnSp>
        <p:nvCxnSpPr>
          <p:cNvPr id="12" name="Straight Arrow Connector 11">
            <a:extLst>
              <a:ext uri="{FF2B5EF4-FFF2-40B4-BE49-F238E27FC236}">
                <a16:creationId xmlns:a16="http://schemas.microsoft.com/office/drawing/2014/main" id="{78236FF0-F077-4F82-BBBF-9DFE0E043D25}"/>
              </a:ext>
            </a:extLst>
          </p:cNvPr>
          <p:cNvCxnSpPr/>
          <p:nvPr/>
        </p:nvCxnSpPr>
        <p:spPr>
          <a:xfrm flipV="1">
            <a:off x="4267200" y="3200400"/>
            <a:ext cx="1295400" cy="7620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78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200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85900" y="592655"/>
            <a:ext cx="6172200" cy="679847"/>
          </a:xfrm>
          <a:prstGeom prst="rect">
            <a:avLst/>
          </a:prstGeom>
        </p:spPr>
        <p:txBody>
          <a:bodyPr/>
          <a:lstStyle/>
          <a:p>
            <a:r>
              <a:rPr lang="en-US" sz="3000">
                <a:latin typeface="Tahoma" panose="020B0604030504040204" pitchFamily="34" charset="0"/>
                <a:ea typeface="Tahoma" panose="020B0604030504040204" pitchFamily="34" charset="0"/>
              </a:rPr>
              <a:t>Scaffold Hazard Recognition</a:t>
            </a:r>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485" r="18931"/>
          <a:stretch/>
        </p:blipFill>
        <p:spPr bwMode="auto">
          <a:xfrm>
            <a:off x="5105400" y="1261072"/>
            <a:ext cx="3771900" cy="528371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867400" y="6654284"/>
            <a:ext cx="2007281" cy="184666"/>
          </a:xfrm>
          <a:prstGeom prst="rect">
            <a:avLst/>
          </a:prstGeom>
          <a:noFill/>
        </p:spPr>
        <p:txBody>
          <a:bodyPr wrap="none" rtlCol="0">
            <a:spAutoFit/>
          </a:bodyPr>
          <a:lstStyle/>
          <a:p>
            <a:r>
              <a:rPr lang="en-US" sz="600">
                <a:solidFill>
                  <a:prstClr val="black"/>
                </a:solidFill>
                <a:latin typeface="Calibri"/>
              </a:rPr>
              <a:t>Source: www.elcosh/org/OTI/Southwest Education Center</a:t>
            </a:r>
          </a:p>
        </p:txBody>
      </p:sp>
      <p:sp>
        <p:nvSpPr>
          <p:cNvPr id="8" name="TextBox 7"/>
          <p:cNvSpPr txBox="1"/>
          <p:nvPr/>
        </p:nvSpPr>
        <p:spPr>
          <a:xfrm>
            <a:off x="457200" y="1371600"/>
            <a:ext cx="2791377" cy="830997"/>
          </a:xfrm>
          <a:prstGeom prst="rect">
            <a:avLst/>
          </a:prstGeom>
          <a:noFill/>
        </p:spPr>
        <p:txBody>
          <a:bodyPr wrap="square" rtlCol="0">
            <a:spAutoFit/>
          </a:bodyPr>
          <a:lstStyle/>
          <a:p>
            <a:r>
              <a:rPr lang="en-US" sz="2400">
                <a:solidFill>
                  <a:prstClr val="black"/>
                </a:solidFill>
                <a:latin typeface="Tahoma" pitchFamily="34" charset="0"/>
                <a:ea typeface="Tahoma" pitchFamily="34" charset="0"/>
                <a:cs typeface="Tahoma" pitchFamily="34" charset="0"/>
              </a:rPr>
              <a:t>Identify hazards and solutions</a:t>
            </a:r>
          </a:p>
        </p:txBody>
      </p:sp>
      <p:sp>
        <p:nvSpPr>
          <p:cNvPr id="6" name="Title 1">
            <a:extLst>
              <a:ext uri="{FF2B5EF4-FFF2-40B4-BE49-F238E27FC236}">
                <a16:creationId xmlns:a16="http://schemas.microsoft.com/office/drawing/2014/main" id="{A19EE7FB-537B-4F51-BEEA-ABE7DA3CDFA7}"/>
              </a:ext>
            </a:extLst>
          </p:cNvPr>
          <p:cNvSpPr txBox="1">
            <a:spLocks/>
          </p:cNvSpPr>
          <p:nvPr/>
        </p:nvSpPr>
        <p:spPr>
          <a:xfrm>
            <a:off x="8238" y="-21354"/>
            <a:ext cx="9144000" cy="628650"/>
          </a:xfrm>
          <a:prstGeom prst="rect">
            <a:avLst/>
          </a:prstGeom>
          <a:solidFill>
            <a:schemeClr val="accent5">
              <a:lumMod val="50000"/>
            </a:schemeClr>
          </a:solidFill>
        </p:spPr>
        <p:txBody>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342900">
              <a:defRPr/>
            </a:pPr>
            <a:r>
              <a:rPr lang="en-US" sz="3200">
                <a:solidFill>
                  <a:prstClr val="black"/>
                </a:solidFill>
                <a:latin typeface="Calibri" panose="020F0502020204030204"/>
              </a:rPr>
              <a:t>Scaffolds</a:t>
            </a:r>
          </a:p>
        </p:txBody>
      </p:sp>
      <p:sp>
        <p:nvSpPr>
          <p:cNvPr id="9" name="TextBox 8">
            <a:extLst>
              <a:ext uri="{FF2B5EF4-FFF2-40B4-BE49-F238E27FC236}">
                <a16:creationId xmlns:a16="http://schemas.microsoft.com/office/drawing/2014/main" id="{9F8D4A7F-ADB1-41A2-B72C-07A4159B8D45}"/>
              </a:ext>
            </a:extLst>
          </p:cNvPr>
          <p:cNvSpPr txBox="1"/>
          <p:nvPr/>
        </p:nvSpPr>
        <p:spPr>
          <a:xfrm>
            <a:off x="453390" y="2489341"/>
            <a:ext cx="3585211" cy="1938992"/>
          </a:xfrm>
          <a:prstGeom prst="rect">
            <a:avLst/>
          </a:prstGeom>
          <a:noFill/>
        </p:spPr>
        <p:txBody>
          <a:bodyPr wrap="square">
            <a:spAutoFit/>
          </a:bodyPr>
          <a:lstStyle/>
          <a:p>
            <a:r>
              <a:rPr lang="en-US" sz="2400" baseline="0"/>
              <a:t>Hazards:</a:t>
            </a:r>
          </a:p>
          <a:p>
            <a:r>
              <a:rPr lang="en-US" sz="2400" baseline="0"/>
              <a:t>Fall hazards:</a:t>
            </a:r>
          </a:p>
          <a:p>
            <a:pPr marL="342900" indent="-342900">
              <a:buFont typeface="Arial" panose="020B0604020202020204" pitchFamily="34" charset="0"/>
              <a:buChar char="•"/>
            </a:pPr>
            <a:r>
              <a:rPr lang="en-US" sz="2400" baseline="0"/>
              <a:t>No ladder </a:t>
            </a:r>
          </a:p>
          <a:p>
            <a:pPr marL="342900" indent="-342900">
              <a:buFont typeface="Arial" panose="020B0604020202020204" pitchFamily="34" charset="0"/>
              <a:buChar char="•"/>
            </a:pPr>
            <a:r>
              <a:rPr lang="en-US" sz="2400" baseline="0"/>
              <a:t>not fully planked </a:t>
            </a:r>
          </a:p>
          <a:p>
            <a:pPr marL="342900" indent="-342900">
              <a:buFont typeface="Arial" panose="020B0604020202020204" pitchFamily="34" charset="0"/>
              <a:buChar char="•"/>
            </a:pPr>
            <a:r>
              <a:rPr lang="en-US" sz="2400" baseline="0"/>
              <a:t>planks extend too far.</a:t>
            </a:r>
          </a:p>
        </p:txBody>
      </p:sp>
      <p:cxnSp>
        <p:nvCxnSpPr>
          <p:cNvPr id="5" name="Straight Arrow Connector 4">
            <a:extLst>
              <a:ext uri="{FF2B5EF4-FFF2-40B4-BE49-F238E27FC236}">
                <a16:creationId xmlns:a16="http://schemas.microsoft.com/office/drawing/2014/main" id="{499F14F3-8517-493E-834B-70522A8C632F}"/>
              </a:ext>
            </a:extLst>
          </p:cNvPr>
          <p:cNvCxnSpPr/>
          <p:nvPr/>
        </p:nvCxnSpPr>
        <p:spPr>
          <a:xfrm>
            <a:off x="2362200" y="3429000"/>
            <a:ext cx="3200400" cy="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6D6EBBB-2F8E-4957-89F8-CB63E1C75E84}"/>
              </a:ext>
            </a:extLst>
          </p:cNvPr>
          <p:cNvCxnSpPr/>
          <p:nvPr/>
        </p:nvCxnSpPr>
        <p:spPr>
          <a:xfrm flipV="1">
            <a:off x="3248577" y="2057400"/>
            <a:ext cx="3228423" cy="175260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9EA6474-E11E-4CB7-90B7-7294BED78442}"/>
              </a:ext>
            </a:extLst>
          </p:cNvPr>
          <p:cNvCxnSpPr/>
          <p:nvPr/>
        </p:nvCxnSpPr>
        <p:spPr>
          <a:xfrm flipV="1">
            <a:off x="3886200" y="1676400"/>
            <a:ext cx="3352800" cy="251460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EB16302-E6FE-42E6-BECC-37070590CF22}"/>
              </a:ext>
            </a:extLst>
          </p:cNvPr>
          <p:cNvSpPr txBox="1"/>
          <p:nvPr/>
        </p:nvSpPr>
        <p:spPr>
          <a:xfrm>
            <a:off x="251460" y="4549676"/>
            <a:ext cx="4789846" cy="2308324"/>
          </a:xfrm>
          <a:prstGeom prst="rect">
            <a:avLst/>
          </a:prstGeom>
          <a:noFill/>
        </p:spPr>
        <p:txBody>
          <a:bodyPr wrap="square">
            <a:spAutoFit/>
          </a:bodyPr>
          <a:lstStyle/>
          <a:p>
            <a:r>
              <a:rPr lang="en-US" sz="2400" baseline="0"/>
              <a:t>Solutions:</a:t>
            </a:r>
          </a:p>
          <a:p>
            <a:pPr marL="285750" indent="-285750">
              <a:buFont typeface="Arial" panose="020B0604020202020204" pitchFamily="34" charset="0"/>
              <a:buChar char="•"/>
            </a:pPr>
            <a:r>
              <a:rPr lang="en-US" sz="2400" baseline="0"/>
              <a:t>Platform needs to be fully planked</a:t>
            </a:r>
          </a:p>
          <a:p>
            <a:pPr marL="285750" indent="-285750">
              <a:buFont typeface="Arial" panose="020B0604020202020204" pitchFamily="34" charset="0"/>
              <a:buChar char="•"/>
            </a:pPr>
            <a:r>
              <a:rPr lang="en-US" sz="2400" baseline="0"/>
              <a:t> planks should not extend more than 12” beyond the scaffold support. </a:t>
            </a:r>
          </a:p>
        </p:txBody>
      </p:sp>
    </p:spTree>
    <p:extLst>
      <p:ext uri="{BB962C8B-B14F-4D97-AF65-F5344CB8AC3E}">
        <p14:creationId xmlns:p14="http://schemas.microsoft.com/office/powerpoint/2010/main" val="131567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150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300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450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295400" y="618726"/>
            <a:ext cx="6172200" cy="679847"/>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a:solidFill>
                  <a:prstClr val="black"/>
                </a:solidFill>
                <a:latin typeface="Tahoma" panose="020B0604030504040204" pitchFamily="34" charset="0"/>
                <a:ea typeface="Tahoma" panose="020B0604030504040204" pitchFamily="34" charset="0"/>
                <a:cs typeface="Tahoma" panose="020B0604030504040204" pitchFamily="34" charset="0"/>
              </a:rPr>
              <a:t>Scaffold Hazard Recognition</a:t>
            </a:r>
          </a:p>
        </p:txBody>
      </p:sp>
      <p:pic>
        <p:nvPicPr>
          <p:cNvPr id="1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15" t="16718" r="18884" b="13493"/>
          <a:stretch/>
        </p:blipFill>
        <p:spPr bwMode="auto">
          <a:xfrm>
            <a:off x="3674692" y="2463853"/>
            <a:ext cx="5323570" cy="40649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616887" y="6665714"/>
            <a:ext cx="2007281" cy="184666"/>
          </a:xfrm>
          <a:prstGeom prst="rect">
            <a:avLst/>
          </a:prstGeom>
          <a:noFill/>
        </p:spPr>
        <p:txBody>
          <a:bodyPr wrap="none" rtlCol="0">
            <a:spAutoFit/>
          </a:bodyPr>
          <a:lstStyle/>
          <a:p>
            <a:r>
              <a:rPr lang="en-US" sz="600">
                <a:solidFill>
                  <a:prstClr val="black"/>
                </a:solidFill>
                <a:latin typeface="Calibri"/>
              </a:rPr>
              <a:t>Source: www.elcosh/org/OTI/Southwest Education Center</a:t>
            </a:r>
          </a:p>
        </p:txBody>
      </p:sp>
      <p:sp>
        <p:nvSpPr>
          <p:cNvPr id="10" name="TextBox 9"/>
          <p:cNvSpPr txBox="1"/>
          <p:nvPr/>
        </p:nvSpPr>
        <p:spPr>
          <a:xfrm>
            <a:off x="457200" y="1304742"/>
            <a:ext cx="4572000" cy="461665"/>
          </a:xfrm>
          <a:prstGeom prst="rect">
            <a:avLst/>
          </a:prstGeom>
          <a:noFill/>
        </p:spPr>
        <p:txBody>
          <a:bodyPr wrap="square" rtlCol="0">
            <a:spAutoFit/>
          </a:bodyPr>
          <a:lstStyle/>
          <a:p>
            <a:r>
              <a:rPr lang="en-US" sz="2400">
                <a:solidFill>
                  <a:prstClr val="black"/>
                </a:solidFill>
                <a:latin typeface="Tahoma" pitchFamily="34" charset="0"/>
                <a:ea typeface="Tahoma" pitchFamily="34" charset="0"/>
                <a:cs typeface="Tahoma" pitchFamily="34" charset="0"/>
              </a:rPr>
              <a:t>Identify hazards and solutions</a:t>
            </a:r>
          </a:p>
        </p:txBody>
      </p:sp>
      <p:sp>
        <p:nvSpPr>
          <p:cNvPr id="7" name="Title 1">
            <a:extLst>
              <a:ext uri="{FF2B5EF4-FFF2-40B4-BE49-F238E27FC236}">
                <a16:creationId xmlns:a16="http://schemas.microsoft.com/office/drawing/2014/main" id="{11067AB0-66DC-4112-BDE1-6F493AE55E93}"/>
              </a:ext>
            </a:extLst>
          </p:cNvPr>
          <p:cNvSpPr txBox="1">
            <a:spLocks/>
          </p:cNvSpPr>
          <p:nvPr/>
        </p:nvSpPr>
        <p:spPr>
          <a:xfrm>
            <a:off x="8238" y="-21354"/>
            <a:ext cx="9144000" cy="628650"/>
          </a:xfrm>
          <a:prstGeom prst="rect">
            <a:avLst/>
          </a:prstGeom>
          <a:solidFill>
            <a:schemeClr val="accent5">
              <a:lumMod val="50000"/>
            </a:schemeClr>
          </a:solidFill>
        </p:spPr>
        <p:txBody>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342900">
              <a:defRPr/>
            </a:pPr>
            <a:r>
              <a:rPr lang="en-US" sz="3200">
                <a:solidFill>
                  <a:prstClr val="black"/>
                </a:solidFill>
                <a:latin typeface="Calibri" panose="020F0502020204030204"/>
              </a:rPr>
              <a:t>Scaffolds</a:t>
            </a:r>
          </a:p>
        </p:txBody>
      </p:sp>
      <p:sp>
        <p:nvSpPr>
          <p:cNvPr id="11" name="TextBox 10">
            <a:extLst>
              <a:ext uri="{FF2B5EF4-FFF2-40B4-BE49-F238E27FC236}">
                <a16:creationId xmlns:a16="http://schemas.microsoft.com/office/drawing/2014/main" id="{E4550487-FE0C-42A5-BB3C-016EFDFACC15}"/>
              </a:ext>
            </a:extLst>
          </p:cNvPr>
          <p:cNvSpPr txBox="1"/>
          <p:nvPr/>
        </p:nvSpPr>
        <p:spPr>
          <a:xfrm>
            <a:off x="60234" y="1902480"/>
            <a:ext cx="3374895" cy="2308324"/>
          </a:xfrm>
          <a:prstGeom prst="rect">
            <a:avLst/>
          </a:prstGeom>
          <a:noFill/>
        </p:spPr>
        <p:txBody>
          <a:bodyPr wrap="square">
            <a:spAutoFit/>
          </a:bodyPr>
          <a:lstStyle/>
          <a:p>
            <a:r>
              <a:rPr lang="en-US" sz="2400" baseline="0"/>
              <a:t>Hazards:</a:t>
            </a:r>
          </a:p>
          <a:p>
            <a:pPr marL="285750" indent="-285750">
              <a:buFont typeface="Arial" panose="020B0604020202020204" pitchFamily="34" charset="0"/>
              <a:buChar char="•"/>
            </a:pPr>
            <a:r>
              <a:rPr lang="en-US" sz="2400" baseline="0"/>
              <a:t>Items may fall from scaffolding (no </a:t>
            </a:r>
            <a:r>
              <a:rPr lang="en-US" sz="2400" baseline="0" err="1"/>
              <a:t>toeboard</a:t>
            </a:r>
            <a:r>
              <a:rPr lang="en-US" sz="2400" baseline="0"/>
              <a:t>)</a:t>
            </a:r>
          </a:p>
          <a:p>
            <a:pPr marL="285750" indent="-285750">
              <a:buFont typeface="Arial" panose="020B0604020202020204" pitchFamily="34" charset="0"/>
              <a:buChar char="•"/>
            </a:pPr>
            <a:r>
              <a:rPr lang="en-US" sz="2400" baseline="0"/>
              <a:t>no fall protection or proper guardrail.</a:t>
            </a:r>
          </a:p>
        </p:txBody>
      </p:sp>
      <p:sp>
        <p:nvSpPr>
          <p:cNvPr id="13" name="TextBox 12">
            <a:extLst>
              <a:ext uri="{FF2B5EF4-FFF2-40B4-BE49-F238E27FC236}">
                <a16:creationId xmlns:a16="http://schemas.microsoft.com/office/drawing/2014/main" id="{A5C4460A-9B91-4108-B4E8-B9087C552BD1}"/>
              </a:ext>
            </a:extLst>
          </p:cNvPr>
          <p:cNvSpPr txBox="1"/>
          <p:nvPr/>
        </p:nvSpPr>
        <p:spPr>
          <a:xfrm>
            <a:off x="169852" y="4347397"/>
            <a:ext cx="3265277" cy="2308324"/>
          </a:xfrm>
          <a:prstGeom prst="rect">
            <a:avLst/>
          </a:prstGeom>
          <a:noFill/>
        </p:spPr>
        <p:txBody>
          <a:bodyPr wrap="square">
            <a:spAutoFit/>
          </a:bodyPr>
          <a:lstStyle/>
          <a:p>
            <a:r>
              <a:rPr lang="en-US" sz="2400" baseline="0"/>
              <a:t>Solutions:</a:t>
            </a:r>
          </a:p>
          <a:p>
            <a:pPr marL="342900" indent="-342900">
              <a:buFont typeface="Arial" panose="020B0604020202020204" pitchFamily="34" charset="0"/>
              <a:buChar char="•"/>
            </a:pPr>
            <a:r>
              <a:rPr lang="en-US" sz="2400" baseline="0"/>
              <a:t>Use </a:t>
            </a:r>
            <a:r>
              <a:rPr lang="en-US" sz="2400" baseline="0" err="1"/>
              <a:t>toeboard</a:t>
            </a:r>
            <a:endParaRPr lang="en-US" sz="2400" baseline="0"/>
          </a:p>
          <a:p>
            <a:pPr marL="342900" indent="-342900">
              <a:buFont typeface="Arial" panose="020B0604020202020204" pitchFamily="34" charset="0"/>
              <a:buChar char="•"/>
            </a:pPr>
            <a:r>
              <a:rPr lang="en-US" sz="2400" baseline="0"/>
              <a:t>secure items to prevent from falling</a:t>
            </a:r>
          </a:p>
          <a:p>
            <a:pPr marL="342900" indent="-342900">
              <a:buFont typeface="Arial" panose="020B0604020202020204" pitchFamily="34" charset="0"/>
              <a:buChar char="•"/>
            </a:pPr>
            <a:r>
              <a:rPr lang="en-US" sz="2400" baseline="0"/>
              <a:t> use fall protection/guardrail.</a:t>
            </a:r>
            <a:endParaRPr lang="en-US" sz="2400"/>
          </a:p>
        </p:txBody>
      </p:sp>
      <p:cxnSp>
        <p:nvCxnSpPr>
          <p:cNvPr id="5" name="Straight Arrow Connector 4">
            <a:extLst>
              <a:ext uri="{FF2B5EF4-FFF2-40B4-BE49-F238E27FC236}">
                <a16:creationId xmlns:a16="http://schemas.microsoft.com/office/drawing/2014/main" id="{8B85291A-57F1-488C-9544-26AD2F3B7993}"/>
              </a:ext>
            </a:extLst>
          </p:cNvPr>
          <p:cNvCxnSpPr/>
          <p:nvPr/>
        </p:nvCxnSpPr>
        <p:spPr>
          <a:xfrm>
            <a:off x="2590800" y="3056642"/>
            <a:ext cx="2743200" cy="67715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72130B0-F86E-466A-80F7-EF0952F59D98}"/>
              </a:ext>
            </a:extLst>
          </p:cNvPr>
          <p:cNvCxnSpPr/>
          <p:nvPr/>
        </p:nvCxnSpPr>
        <p:spPr>
          <a:xfrm flipV="1">
            <a:off x="3200400" y="3056642"/>
            <a:ext cx="1828800" cy="67715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099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200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400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485900" y="481050"/>
            <a:ext cx="6172200" cy="679847"/>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a:solidFill>
                  <a:prstClr val="black"/>
                </a:solidFill>
                <a:latin typeface="Tahoma" panose="020B0604030504040204" pitchFamily="34" charset="0"/>
                <a:ea typeface="Tahoma" panose="020B0604030504040204" pitchFamily="34" charset="0"/>
                <a:cs typeface="Tahoma" panose="020B0604030504040204" pitchFamily="34" charset="0"/>
              </a:rPr>
              <a:t>Scaffold Hazard Recognition</a:t>
            </a:r>
          </a:p>
        </p:txBody>
      </p:sp>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2431" y="1111629"/>
            <a:ext cx="3619500" cy="54157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254409" y="6666582"/>
            <a:ext cx="2007281" cy="184666"/>
          </a:xfrm>
          <a:prstGeom prst="rect">
            <a:avLst/>
          </a:prstGeom>
          <a:noFill/>
        </p:spPr>
        <p:txBody>
          <a:bodyPr wrap="none" rtlCol="0">
            <a:spAutoFit/>
          </a:bodyPr>
          <a:lstStyle/>
          <a:p>
            <a:r>
              <a:rPr lang="en-US" sz="600">
                <a:solidFill>
                  <a:prstClr val="black"/>
                </a:solidFill>
                <a:latin typeface="Calibri"/>
              </a:rPr>
              <a:t>Source: www.elcosh/org/OTI/Southwest Education Center</a:t>
            </a:r>
          </a:p>
        </p:txBody>
      </p:sp>
      <p:sp>
        <p:nvSpPr>
          <p:cNvPr id="7" name="TextBox 6"/>
          <p:cNvSpPr txBox="1"/>
          <p:nvPr/>
        </p:nvSpPr>
        <p:spPr>
          <a:xfrm>
            <a:off x="140286" y="1078405"/>
            <a:ext cx="4431714" cy="461665"/>
          </a:xfrm>
          <a:prstGeom prst="rect">
            <a:avLst/>
          </a:prstGeom>
          <a:noFill/>
        </p:spPr>
        <p:txBody>
          <a:bodyPr wrap="square" rtlCol="0">
            <a:spAutoFit/>
          </a:bodyPr>
          <a:lstStyle/>
          <a:p>
            <a:r>
              <a:rPr lang="en-US" sz="2400">
                <a:solidFill>
                  <a:prstClr val="black"/>
                </a:solidFill>
                <a:latin typeface="Tahoma" pitchFamily="34" charset="0"/>
                <a:ea typeface="Tahoma" pitchFamily="34" charset="0"/>
                <a:cs typeface="Tahoma" pitchFamily="34" charset="0"/>
              </a:rPr>
              <a:t>Identify hazards and solutions</a:t>
            </a:r>
          </a:p>
        </p:txBody>
      </p:sp>
      <p:sp>
        <p:nvSpPr>
          <p:cNvPr id="8" name="Title 1">
            <a:extLst>
              <a:ext uri="{FF2B5EF4-FFF2-40B4-BE49-F238E27FC236}">
                <a16:creationId xmlns:a16="http://schemas.microsoft.com/office/drawing/2014/main" id="{CFFFDA19-31AE-48B4-82D7-7F088BFA0C86}"/>
              </a:ext>
            </a:extLst>
          </p:cNvPr>
          <p:cNvSpPr txBox="1">
            <a:spLocks/>
          </p:cNvSpPr>
          <p:nvPr/>
        </p:nvSpPr>
        <p:spPr>
          <a:xfrm>
            <a:off x="8238" y="-21354"/>
            <a:ext cx="9144000" cy="628650"/>
          </a:xfrm>
          <a:prstGeom prst="rect">
            <a:avLst/>
          </a:prstGeom>
          <a:solidFill>
            <a:schemeClr val="accent5">
              <a:lumMod val="50000"/>
            </a:schemeClr>
          </a:solidFill>
        </p:spPr>
        <p:txBody>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342900">
              <a:defRPr/>
            </a:pPr>
            <a:r>
              <a:rPr lang="en-US" sz="3200">
                <a:solidFill>
                  <a:prstClr val="black"/>
                </a:solidFill>
                <a:latin typeface="Calibri" panose="020F0502020204030204"/>
              </a:rPr>
              <a:t>Scaffolds</a:t>
            </a:r>
          </a:p>
        </p:txBody>
      </p:sp>
      <p:sp>
        <p:nvSpPr>
          <p:cNvPr id="10" name="TextBox 9">
            <a:extLst>
              <a:ext uri="{FF2B5EF4-FFF2-40B4-BE49-F238E27FC236}">
                <a16:creationId xmlns:a16="http://schemas.microsoft.com/office/drawing/2014/main" id="{577D872D-DA4C-41E5-BCE2-8E9EDA15A6F0}"/>
              </a:ext>
            </a:extLst>
          </p:cNvPr>
          <p:cNvSpPr txBox="1"/>
          <p:nvPr/>
        </p:nvSpPr>
        <p:spPr>
          <a:xfrm>
            <a:off x="140286" y="1697060"/>
            <a:ext cx="4577786" cy="2677656"/>
          </a:xfrm>
          <a:prstGeom prst="rect">
            <a:avLst/>
          </a:prstGeom>
          <a:noFill/>
        </p:spPr>
        <p:txBody>
          <a:bodyPr wrap="square">
            <a:spAutoFit/>
          </a:bodyPr>
          <a:lstStyle/>
          <a:p>
            <a:r>
              <a:rPr lang="en-US" sz="2400" baseline="0"/>
              <a:t>Hazards:</a:t>
            </a:r>
          </a:p>
          <a:p>
            <a:pPr marL="285750" indent="-285750">
              <a:buFont typeface="Arial" panose="020B0604020202020204" pitchFamily="34" charset="0"/>
              <a:buChar char="•"/>
            </a:pPr>
            <a:r>
              <a:rPr lang="en-US" sz="2400" baseline="0"/>
              <a:t>Ladder is not used for intended purpose (A-Frame ladder)</a:t>
            </a:r>
          </a:p>
          <a:p>
            <a:pPr marL="285750" indent="-285750">
              <a:buFont typeface="Arial" panose="020B0604020202020204" pitchFamily="34" charset="0"/>
              <a:buChar char="•"/>
            </a:pPr>
            <a:r>
              <a:rPr lang="en-US" sz="2400"/>
              <a:t>I</a:t>
            </a:r>
            <a:r>
              <a:rPr lang="en-US" sz="2400" baseline="0"/>
              <a:t>mproper planking</a:t>
            </a:r>
          </a:p>
          <a:p>
            <a:pPr marL="285750" indent="-285750">
              <a:buFont typeface="Arial" panose="020B0604020202020204" pitchFamily="34" charset="0"/>
              <a:buChar char="•"/>
            </a:pPr>
            <a:r>
              <a:rPr lang="en-US" sz="2400"/>
              <a:t>Q</a:t>
            </a:r>
            <a:r>
              <a:rPr lang="en-US" sz="2400" baseline="0"/>
              <a:t>uestionable scaffold assembly.</a:t>
            </a:r>
          </a:p>
        </p:txBody>
      </p:sp>
      <p:sp>
        <p:nvSpPr>
          <p:cNvPr id="12" name="TextBox 11">
            <a:extLst>
              <a:ext uri="{FF2B5EF4-FFF2-40B4-BE49-F238E27FC236}">
                <a16:creationId xmlns:a16="http://schemas.microsoft.com/office/drawing/2014/main" id="{02B43844-385F-4E13-AE26-9C6B38E86A71}"/>
              </a:ext>
            </a:extLst>
          </p:cNvPr>
          <p:cNvSpPr txBox="1"/>
          <p:nvPr/>
        </p:nvSpPr>
        <p:spPr>
          <a:xfrm>
            <a:off x="140286" y="4437958"/>
            <a:ext cx="4577786" cy="1938992"/>
          </a:xfrm>
          <a:prstGeom prst="rect">
            <a:avLst/>
          </a:prstGeom>
          <a:noFill/>
        </p:spPr>
        <p:txBody>
          <a:bodyPr wrap="square">
            <a:spAutoFit/>
          </a:bodyPr>
          <a:lstStyle/>
          <a:p>
            <a:r>
              <a:rPr lang="en-US" sz="2400" baseline="0"/>
              <a:t>Solutions:</a:t>
            </a:r>
          </a:p>
          <a:p>
            <a:pPr marL="285750" indent="-285750">
              <a:buFont typeface="Arial" panose="020B0604020202020204" pitchFamily="34" charset="0"/>
              <a:buChar char="•"/>
            </a:pPr>
            <a:r>
              <a:rPr lang="en-US" sz="2400" baseline="0"/>
              <a:t>Use ladder properly and for its intended purpose</a:t>
            </a:r>
          </a:p>
          <a:p>
            <a:pPr marL="285750" indent="-285750">
              <a:buFont typeface="Arial" panose="020B0604020202020204" pitchFamily="34" charset="0"/>
              <a:buChar char="•"/>
            </a:pPr>
            <a:r>
              <a:rPr lang="en-US" sz="2400"/>
              <a:t>U</a:t>
            </a:r>
            <a:r>
              <a:rPr lang="en-US" sz="2400" baseline="0"/>
              <a:t>se properly assembled scaffold with proper planking.</a:t>
            </a:r>
          </a:p>
        </p:txBody>
      </p:sp>
      <p:cxnSp>
        <p:nvCxnSpPr>
          <p:cNvPr id="5" name="Straight Arrow Connector 4">
            <a:extLst>
              <a:ext uri="{FF2B5EF4-FFF2-40B4-BE49-F238E27FC236}">
                <a16:creationId xmlns:a16="http://schemas.microsoft.com/office/drawing/2014/main" id="{2AC154DA-01D9-4A79-BB05-1AE01FF9B77C}"/>
              </a:ext>
            </a:extLst>
          </p:cNvPr>
          <p:cNvCxnSpPr/>
          <p:nvPr/>
        </p:nvCxnSpPr>
        <p:spPr>
          <a:xfrm>
            <a:off x="4267200" y="2590800"/>
            <a:ext cx="2362200" cy="122868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FB41B13-2A43-4A4C-92AE-4A4B16CC1E75}"/>
              </a:ext>
            </a:extLst>
          </p:cNvPr>
          <p:cNvCxnSpPr/>
          <p:nvPr/>
        </p:nvCxnSpPr>
        <p:spPr>
          <a:xfrm flipV="1">
            <a:off x="3124200" y="3035888"/>
            <a:ext cx="4533900" cy="393112"/>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6E31222-86A3-4878-AC8C-ADA7DA696FBF}"/>
              </a:ext>
            </a:extLst>
          </p:cNvPr>
          <p:cNvCxnSpPr/>
          <p:nvPr/>
        </p:nvCxnSpPr>
        <p:spPr>
          <a:xfrm>
            <a:off x="3276600" y="4008674"/>
            <a:ext cx="25908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4F21214-720A-4A9D-8E4F-9EB76219E08B}"/>
              </a:ext>
            </a:extLst>
          </p:cNvPr>
          <p:cNvCxnSpPr/>
          <p:nvPr/>
        </p:nvCxnSpPr>
        <p:spPr>
          <a:xfrm flipV="1">
            <a:off x="3276600" y="3429000"/>
            <a:ext cx="3048000" cy="533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404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200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400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600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600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438" y="803445"/>
            <a:ext cx="8229600" cy="529984"/>
          </a:xfrm>
        </p:spPr>
        <p:txBody>
          <a:bodyPr/>
          <a:lstStyle/>
          <a:p>
            <a:r>
              <a:rPr lang="en-US"/>
              <a:t>Always Remember</a:t>
            </a:r>
          </a:p>
        </p:txBody>
      </p:sp>
      <p:sp>
        <p:nvSpPr>
          <p:cNvPr id="3" name="Content Placeholder 2"/>
          <p:cNvSpPr>
            <a:spLocks noGrp="1"/>
          </p:cNvSpPr>
          <p:nvPr>
            <p:ph idx="1"/>
          </p:nvPr>
        </p:nvSpPr>
        <p:spPr>
          <a:xfrm>
            <a:off x="449041" y="5639056"/>
            <a:ext cx="4876800" cy="830997"/>
          </a:xfrm>
        </p:spPr>
        <p:txBody>
          <a:bodyPr/>
          <a:lstStyle/>
          <a:p>
            <a:pPr lvl="1">
              <a:buFont typeface="Arial" panose="020B0604020202020204" pitchFamily="34" charset="0"/>
              <a:buChar char="•"/>
            </a:pPr>
            <a:r>
              <a:rPr lang="en-US" sz="2400"/>
              <a:t>Utilize strategies to prevent and reduce scaffold hazards </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2894" y="4038600"/>
            <a:ext cx="3139769" cy="26765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4694" y="1529578"/>
            <a:ext cx="3149997" cy="23624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041636" y="3208934"/>
            <a:ext cx="1390124" cy="184666"/>
          </a:xfrm>
          <a:prstGeom prst="rect">
            <a:avLst/>
          </a:prstGeom>
          <a:noFill/>
        </p:spPr>
        <p:txBody>
          <a:bodyPr wrap="none" rtlCol="0">
            <a:spAutoFit/>
          </a:bodyPr>
          <a:lstStyle/>
          <a:p>
            <a:r>
              <a:rPr lang="en-US" sz="600">
                <a:solidFill>
                  <a:prstClr val="black"/>
                </a:solidFill>
                <a:latin typeface="Calibri"/>
              </a:rPr>
              <a:t>www.elcosh.org/Steve Clark/Laborers </a:t>
            </a:r>
          </a:p>
        </p:txBody>
      </p:sp>
      <p:sp>
        <p:nvSpPr>
          <p:cNvPr id="8" name="Title 1">
            <a:extLst>
              <a:ext uri="{FF2B5EF4-FFF2-40B4-BE49-F238E27FC236}">
                <a16:creationId xmlns:a16="http://schemas.microsoft.com/office/drawing/2014/main" id="{CB347C60-19AF-4D48-A6B2-29C97051E21F}"/>
              </a:ext>
            </a:extLst>
          </p:cNvPr>
          <p:cNvSpPr txBox="1">
            <a:spLocks/>
          </p:cNvSpPr>
          <p:nvPr/>
        </p:nvSpPr>
        <p:spPr bwMode="auto">
          <a:xfrm>
            <a:off x="8238" y="-21354"/>
            <a:ext cx="9144000" cy="628650"/>
          </a:xfrm>
          <a:prstGeom prst="rect">
            <a:avLst/>
          </a:prstGeom>
          <a:solidFill>
            <a:schemeClr val="accent5">
              <a:lumMod val="50000"/>
            </a:schemeClr>
          </a:solid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342900">
              <a:defRPr/>
            </a:pPr>
            <a:r>
              <a:rPr lang="en-US" sz="3200">
                <a:solidFill>
                  <a:prstClr val="black"/>
                </a:solidFill>
                <a:latin typeface="Calibri" panose="020F0502020204030204"/>
              </a:rPr>
              <a:t>Scaffolds</a:t>
            </a:r>
          </a:p>
        </p:txBody>
      </p:sp>
      <p:sp>
        <p:nvSpPr>
          <p:cNvPr id="9" name="TextBox 8">
            <a:extLst>
              <a:ext uri="{FF2B5EF4-FFF2-40B4-BE49-F238E27FC236}">
                <a16:creationId xmlns:a16="http://schemas.microsoft.com/office/drawing/2014/main" id="{B27BCBEA-C759-4D9E-87AD-EEFDBBBBA6DF}"/>
              </a:ext>
            </a:extLst>
          </p:cNvPr>
          <p:cNvSpPr txBox="1"/>
          <p:nvPr/>
        </p:nvSpPr>
        <p:spPr>
          <a:xfrm>
            <a:off x="465438" y="1422017"/>
            <a:ext cx="2667000" cy="461665"/>
          </a:xfrm>
          <a:prstGeom prst="rect">
            <a:avLst/>
          </a:prstGeom>
          <a:noFill/>
        </p:spPr>
        <p:txBody>
          <a:bodyPr wrap="square">
            <a:spAutoFit/>
          </a:bodyPr>
          <a:lstStyle/>
          <a:p>
            <a:r>
              <a:rPr lang="en-US" sz="2400"/>
              <a:t>Employers must:</a:t>
            </a:r>
          </a:p>
        </p:txBody>
      </p:sp>
      <p:sp>
        <p:nvSpPr>
          <p:cNvPr id="11" name="TextBox 10">
            <a:extLst>
              <a:ext uri="{FF2B5EF4-FFF2-40B4-BE49-F238E27FC236}">
                <a16:creationId xmlns:a16="http://schemas.microsoft.com/office/drawing/2014/main" id="{BCE11232-07B3-4813-8CBA-5957525EEE63}"/>
              </a:ext>
            </a:extLst>
          </p:cNvPr>
          <p:cNvSpPr txBox="1"/>
          <p:nvPr/>
        </p:nvSpPr>
        <p:spPr>
          <a:xfrm>
            <a:off x="304800" y="1865264"/>
            <a:ext cx="5102949" cy="830997"/>
          </a:xfrm>
          <a:prstGeom prst="rect">
            <a:avLst/>
          </a:prstGeom>
          <a:noFill/>
        </p:spPr>
        <p:txBody>
          <a:bodyPr wrap="square">
            <a:spAutoFit/>
          </a:bodyPr>
          <a:lstStyle/>
          <a:p>
            <a:pPr marL="742950" lvl="1" indent="-285750">
              <a:buFont typeface="Arial" panose="020B0604020202020204" pitchFamily="34" charset="0"/>
              <a:buChar char="•"/>
            </a:pPr>
            <a:r>
              <a:rPr lang="en-US" sz="2400"/>
              <a:t>Designate a competent person for scaffold </a:t>
            </a:r>
          </a:p>
        </p:txBody>
      </p:sp>
      <p:sp>
        <p:nvSpPr>
          <p:cNvPr id="13" name="TextBox 12">
            <a:extLst>
              <a:ext uri="{FF2B5EF4-FFF2-40B4-BE49-F238E27FC236}">
                <a16:creationId xmlns:a16="http://schemas.microsoft.com/office/drawing/2014/main" id="{1AC8DA78-8490-44FC-957F-9DB7F9AFECB1}"/>
              </a:ext>
            </a:extLst>
          </p:cNvPr>
          <p:cNvSpPr txBox="1"/>
          <p:nvPr/>
        </p:nvSpPr>
        <p:spPr>
          <a:xfrm>
            <a:off x="304801" y="2806913"/>
            <a:ext cx="5102948" cy="1569660"/>
          </a:xfrm>
          <a:prstGeom prst="rect">
            <a:avLst/>
          </a:prstGeom>
          <a:noFill/>
        </p:spPr>
        <p:txBody>
          <a:bodyPr wrap="square">
            <a:spAutoFit/>
          </a:bodyPr>
          <a:lstStyle/>
          <a:p>
            <a:pPr marL="742950" lvl="1" indent="-285750">
              <a:buFont typeface="Arial" panose="020B0604020202020204" pitchFamily="34" charset="0"/>
              <a:buChar char="•"/>
            </a:pPr>
            <a:r>
              <a:rPr lang="en-US" sz="2400"/>
              <a:t>Ensure that employees are trained in proper assembly, disassembly, and use of scaffolds </a:t>
            </a:r>
          </a:p>
        </p:txBody>
      </p:sp>
      <p:sp>
        <p:nvSpPr>
          <p:cNvPr id="14" name="Content Placeholder 2">
            <a:extLst>
              <a:ext uri="{FF2B5EF4-FFF2-40B4-BE49-F238E27FC236}">
                <a16:creationId xmlns:a16="http://schemas.microsoft.com/office/drawing/2014/main" id="{736D285F-20C3-4D35-9CAB-1E1AAC939DA2}"/>
              </a:ext>
            </a:extLst>
          </p:cNvPr>
          <p:cNvSpPr txBox="1">
            <a:spLocks/>
          </p:cNvSpPr>
          <p:nvPr/>
        </p:nvSpPr>
        <p:spPr bwMode="auto">
          <a:xfrm>
            <a:off x="449041" y="4487225"/>
            <a:ext cx="4876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buFont typeface="Arial" panose="020B0604020202020204" pitchFamily="34" charset="0"/>
              <a:buChar char="•"/>
            </a:pPr>
            <a:r>
              <a:rPr lang="en-US" sz="2400"/>
              <a:t>Train employees to recognize scaffold hazards </a:t>
            </a:r>
          </a:p>
        </p:txBody>
      </p:sp>
    </p:spTree>
    <p:extLst>
      <p:ext uri="{BB962C8B-B14F-4D97-AF65-F5344CB8AC3E}">
        <p14:creationId xmlns:p14="http://schemas.microsoft.com/office/powerpoint/2010/main" val="321278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P spid="13" grpId="0"/>
      <p:bldP spid="1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6476"/>
            <a:ext cx="8229600" cy="467441"/>
          </a:xfrm>
        </p:spPr>
        <p:txBody>
          <a:bodyPr/>
          <a:lstStyle/>
          <a:p>
            <a:r>
              <a:rPr lang="en-US"/>
              <a:t>Knowledge Check</a:t>
            </a:r>
          </a:p>
        </p:txBody>
      </p:sp>
      <p:sp>
        <p:nvSpPr>
          <p:cNvPr id="3" name="Content Placeholder 2"/>
          <p:cNvSpPr>
            <a:spLocks noGrp="1"/>
          </p:cNvSpPr>
          <p:nvPr>
            <p:ph idx="1"/>
          </p:nvPr>
        </p:nvSpPr>
        <p:spPr>
          <a:xfrm>
            <a:off x="504825" y="1524000"/>
            <a:ext cx="8305800" cy="2286000"/>
          </a:xfrm>
        </p:spPr>
        <p:txBody>
          <a:bodyPr>
            <a:noAutofit/>
          </a:bodyPr>
          <a:lstStyle/>
          <a:p>
            <a:pPr marL="385763" indent="-385763">
              <a:buAutoNum type="arabicPeriod"/>
            </a:pPr>
            <a:r>
              <a:rPr lang="en-US" sz="2800"/>
              <a:t>Who trains employees that work on scaffolds?</a:t>
            </a:r>
          </a:p>
          <a:p>
            <a:pPr marL="685800" lvl="1" indent="-385763">
              <a:buFont typeface="+mj-lt"/>
              <a:buAutoNum type="alphaLcPeriod"/>
            </a:pPr>
            <a:r>
              <a:rPr lang="en-US" sz="2400"/>
              <a:t>Employees do not need training</a:t>
            </a:r>
          </a:p>
          <a:p>
            <a:pPr marL="685800" lvl="1" indent="-385763">
              <a:buFont typeface="+mj-lt"/>
              <a:buAutoNum type="alphaLcPeriod"/>
            </a:pPr>
            <a:r>
              <a:rPr lang="en-US" sz="2400"/>
              <a:t>Employees are responsible for their own training</a:t>
            </a:r>
          </a:p>
          <a:p>
            <a:pPr marL="685800" lvl="1" indent="-385763">
              <a:buFont typeface="+mj-lt"/>
              <a:buAutoNum type="alphaLcPeriod"/>
            </a:pPr>
            <a:r>
              <a:rPr lang="en-US" sz="2400"/>
              <a:t>Fellow employees who have experience</a:t>
            </a:r>
          </a:p>
          <a:p>
            <a:pPr marL="685800" lvl="1" indent="-385763">
              <a:buFont typeface="+mj-lt"/>
              <a:buAutoNum type="alphaLcPeriod"/>
            </a:pPr>
            <a:r>
              <a:rPr lang="en-US" sz="2400"/>
              <a:t>Employer-designated competent person</a:t>
            </a:r>
          </a:p>
        </p:txBody>
      </p:sp>
      <p:sp>
        <p:nvSpPr>
          <p:cNvPr id="7" name="Content Placeholder 2"/>
          <p:cNvSpPr txBox="1">
            <a:spLocks/>
          </p:cNvSpPr>
          <p:nvPr/>
        </p:nvSpPr>
        <p:spPr>
          <a:xfrm>
            <a:off x="152400" y="4572000"/>
            <a:ext cx="7772400" cy="676450"/>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00038" lvl="1" indent="0" algn="ctr">
              <a:buNone/>
            </a:pPr>
            <a:r>
              <a:rPr lang="en-US" sz="2400" b="1">
                <a:solidFill>
                  <a:prstClr val="black"/>
                </a:solidFill>
              </a:rPr>
              <a:t>d.  Employer-designated competent person</a:t>
            </a:r>
          </a:p>
        </p:txBody>
      </p:sp>
      <p:sp>
        <p:nvSpPr>
          <p:cNvPr id="5" name="Title 1">
            <a:extLst>
              <a:ext uri="{FF2B5EF4-FFF2-40B4-BE49-F238E27FC236}">
                <a16:creationId xmlns:a16="http://schemas.microsoft.com/office/drawing/2014/main" id="{6BBB844C-6508-49AE-BB12-1D8A1B7C2BCD}"/>
              </a:ext>
            </a:extLst>
          </p:cNvPr>
          <p:cNvSpPr txBox="1">
            <a:spLocks/>
          </p:cNvSpPr>
          <p:nvPr/>
        </p:nvSpPr>
        <p:spPr bwMode="auto">
          <a:xfrm>
            <a:off x="8238" y="-21354"/>
            <a:ext cx="9144000" cy="628650"/>
          </a:xfrm>
          <a:prstGeom prst="rect">
            <a:avLst/>
          </a:prstGeom>
          <a:solidFill>
            <a:schemeClr val="accent5">
              <a:lumMod val="50000"/>
            </a:schemeClr>
          </a:solid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342900">
              <a:defRPr/>
            </a:pPr>
            <a:r>
              <a:rPr lang="en-US" sz="3200">
                <a:solidFill>
                  <a:prstClr val="black"/>
                </a:solidFill>
                <a:latin typeface="Calibri" panose="020F0502020204030204"/>
              </a:rPr>
              <a:t>Scaffolds</a:t>
            </a:r>
          </a:p>
        </p:txBody>
      </p:sp>
    </p:spTree>
    <p:extLst>
      <p:ext uri="{BB962C8B-B14F-4D97-AF65-F5344CB8AC3E}">
        <p14:creationId xmlns:p14="http://schemas.microsoft.com/office/powerpoint/2010/main" val="38192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03238"/>
          </a:xfrm>
        </p:spPr>
        <p:txBody>
          <a:bodyPr/>
          <a:lstStyle/>
          <a:p>
            <a:r>
              <a:rPr lang="en-US"/>
              <a:t>Knowledge Check</a:t>
            </a:r>
          </a:p>
        </p:txBody>
      </p:sp>
      <p:sp>
        <p:nvSpPr>
          <p:cNvPr id="3" name="Content Placeholder 2"/>
          <p:cNvSpPr>
            <a:spLocks noGrp="1"/>
          </p:cNvSpPr>
          <p:nvPr>
            <p:ph idx="1"/>
          </p:nvPr>
        </p:nvSpPr>
        <p:spPr>
          <a:xfrm>
            <a:off x="457200" y="1604727"/>
            <a:ext cx="6991350" cy="2571749"/>
          </a:xfrm>
        </p:spPr>
        <p:txBody>
          <a:bodyPr>
            <a:normAutofit/>
          </a:bodyPr>
          <a:lstStyle/>
          <a:p>
            <a:pPr marL="385763" indent="-385763">
              <a:buFont typeface="+mj-lt"/>
              <a:buAutoNum type="arabicPeriod" startAt="2"/>
            </a:pPr>
            <a:r>
              <a:rPr lang="en-US" sz="2800"/>
              <a:t>Scaffolds must be designed by a ___.</a:t>
            </a:r>
          </a:p>
          <a:p>
            <a:pPr marL="685800" lvl="1" indent="-385763">
              <a:buFont typeface="+mj-lt"/>
              <a:buAutoNum type="alphaLcPeriod"/>
            </a:pPr>
            <a:r>
              <a:rPr lang="en-US" sz="2400"/>
              <a:t>Competent person</a:t>
            </a:r>
          </a:p>
          <a:p>
            <a:pPr marL="685800" lvl="1" indent="-385763">
              <a:buFont typeface="+mj-lt"/>
              <a:buAutoNum type="alphaLcPeriod"/>
            </a:pPr>
            <a:r>
              <a:rPr lang="en-US" sz="2400"/>
              <a:t>Construction site manager</a:t>
            </a:r>
          </a:p>
          <a:p>
            <a:pPr marL="685800" lvl="1" indent="-385763">
              <a:buFont typeface="+mj-lt"/>
              <a:buAutoNum type="alphaLcPeriod"/>
            </a:pPr>
            <a:r>
              <a:rPr lang="en-US" sz="2400"/>
              <a:t>Qualified person</a:t>
            </a:r>
          </a:p>
          <a:p>
            <a:pPr marL="685800" lvl="1" indent="-385763">
              <a:buFont typeface="+mj-lt"/>
              <a:buAutoNum type="alphaLcPeriod"/>
            </a:pPr>
            <a:r>
              <a:rPr lang="en-US" sz="2400"/>
              <a:t>Experienced scaffold worker </a:t>
            </a:r>
          </a:p>
        </p:txBody>
      </p:sp>
      <p:sp>
        <p:nvSpPr>
          <p:cNvPr id="7" name="Content Placeholder 2"/>
          <p:cNvSpPr txBox="1">
            <a:spLocks/>
          </p:cNvSpPr>
          <p:nvPr/>
        </p:nvSpPr>
        <p:spPr>
          <a:xfrm>
            <a:off x="-76200" y="4648200"/>
            <a:ext cx="4400550" cy="733600"/>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lvl="1" indent="-385763" algn="ctr">
              <a:buFont typeface="+mj-lt"/>
              <a:buAutoNum type="alphaLcPeriod" startAt="3"/>
            </a:pPr>
            <a:r>
              <a:rPr lang="en-US" sz="2400" b="1">
                <a:solidFill>
                  <a:prstClr val="black"/>
                </a:solidFill>
              </a:rPr>
              <a:t>Qualified person</a:t>
            </a:r>
          </a:p>
        </p:txBody>
      </p:sp>
      <p:sp>
        <p:nvSpPr>
          <p:cNvPr id="5" name="Title 1">
            <a:extLst>
              <a:ext uri="{FF2B5EF4-FFF2-40B4-BE49-F238E27FC236}">
                <a16:creationId xmlns:a16="http://schemas.microsoft.com/office/drawing/2014/main" id="{8A39656C-7AF5-47CB-A53E-9078643C5CE3}"/>
              </a:ext>
            </a:extLst>
          </p:cNvPr>
          <p:cNvSpPr txBox="1">
            <a:spLocks/>
          </p:cNvSpPr>
          <p:nvPr/>
        </p:nvSpPr>
        <p:spPr bwMode="auto">
          <a:xfrm>
            <a:off x="8238" y="-21354"/>
            <a:ext cx="9144000" cy="628650"/>
          </a:xfrm>
          <a:prstGeom prst="rect">
            <a:avLst/>
          </a:prstGeom>
          <a:solidFill>
            <a:schemeClr val="accent5">
              <a:lumMod val="50000"/>
            </a:schemeClr>
          </a:solid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342900">
              <a:defRPr/>
            </a:pPr>
            <a:r>
              <a:rPr lang="en-US" sz="3200">
                <a:solidFill>
                  <a:prstClr val="black"/>
                </a:solidFill>
                <a:latin typeface="Calibri" panose="020F0502020204030204"/>
              </a:rPr>
              <a:t>Scaffolds</a:t>
            </a:r>
          </a:p>
        </p:txBody>
      </p:sp>
    </p:spTree>
    <p:extLst>
      <p:ext uri="{BB962C8B-B14F-4D97-AF65-F5344CB8AC3E}">
        <p14:creationId xmlns:p14="http://schemas.microsoft.com/office/powerpoint/2010/main" val="158446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03238"/>
          </a:xfrm>
        </p:spPr>
        <p:txBody>
          <a:bodyPr/>
          <a:lstStyle/>
          <a:p>
            <a:r>
              <a:rPr lang="en-US"/>
              <a:t>Knowledge Check</a:t>
            </a:r>
          </a:p>
        </p:txBody>
      </p:sp>
      <p:sp>
        <p:nvSpPr>
          <p:cNvPr id="3" name="Content Placeholder 2"/>
          <p:cNvSpPr>
            <a:spLocks noGrp="1"/>
          </p:cNvSpPr>
          <p:nvPr>
            <p:ph idx="1"/>
          </p:nvPr>
        </p:nvSpPr>
        <p:spPr>
          <a:xfrm>
            <a:off x="609600" y="1740607"/>
            <a:ext cx="7924800" cy="2457451"/>
          </a:xfrm>
        </p:spPr>
        <p:txBody>
          <a:bodyPr>
            <a:normAutofit fontScale="92500" lnSpcReduction="20000"/>
          </a:bodyPr>
          <a:lstStyle/>
          <a:p>
            <a:pPr marL="385763" indent="-385763">
              <a:buFont typeface="+mj-lt"/>
              <a:buAutoNum type="arabicPeriod" startAt="3"/>
            </a:pPr>
            <a:r>
              <a:rPr lang="en-US" sz="3000"/>
              <a:t>Which of the following is NOT an example of proper access?</a:t>
            </a:r>
          </a:p>
          <a:p>
            <a:pPr marL="685800" lvl="1" indent="-385763">
              <a:buFont typeface="+mj-lt"/>
              <a:buAutoNum type="alphaLcPeriod"/>
            </a:pPr>
            <a:r>
              <a:rPr lang="en-US" sz="2600"/>
              <a:t>Ladders</a:t>
            </a:r>
          </a:p>
          <a:p>
            <a:pPr marL="685800" lvl="1" indent="-385763">
              <a:buFont typeface="+mj-lt"/>
              <a:buAutoNum type="alphaLcPeriod"/>
            </a:pPr>
            <a:r>
              <a:rPr lang="en-US" sz="2600"/>
              <a:t>Crossbraces</a:t>
            </a:r>
          </a:p>
          <a:p>
            <a:pPr marL="685800" lvl="1" indent="-385763">
              <a:buFont typeface="+mj-lt"/>
              <a:buAutoNum type="alphaLcPeriod"/>
            </a:pPr>
            <a:r>
              <a:rPr lang="en-US" sz="2600"/>
              <a:t>Stair towers</a:t>
            </a:r>
          </a:p>
          <a:p>
            <a:pPr marL="685800" lvl="1" indent="-385763">
              <a:buFont typeface="+mj-lt"/>
              <a:buAutoNum type="alphaLcPeriod"/>
            </a:pPr>
            <a:r>
              <a:rPr lang="en-US" sz="2600"/>
              <a:t>Walkways </a:t>
            </a:r>
          </a:p>
          <a:p>
            <a:pPr marL="685800" lvl="1" indent="-385763">
              <a:buFont typeface="+mj-lt"/>
              <a:buAutoNum type="alphaLcPeriod"/>
            </a:pPr>
            <a:endParaRPr lang="en-US"/>
          </a:p>
          <a:p>
            <a:pPr marL="685800" lvl="1" indent="-385763">
              <a:buFont typeface="+mj-lt"/>
              <a:buAutoNum type="alphaLcPeriod" startAt="2"/>
            </a:pPr>
            <a:endParaRPr lang="en-US"/>
          </a:p>
          <a:p>
            <a:pPr marL="685800" lvl="1" indent="-385763">
              <a:buFont typeface="+mj-lt"/>
              <a:buAutoNum type="alphaLcPeriod" startAt="2"/>
            </a:pPr>
            <a:endParaRPr lang="en-US" b="1"/>
          </a:p>
        </p:txBody>
      </p:sp>
      <p:sp>
        <p:nvSpPr>
          <p:cNvPr id="7" name="Content Placeholder 2"/>
          <p:cNvSpPr txBox="1">
            <a:spLocks/>
          </p:cNvSpPr>
          <p:nvPr/>
        </p:nvSpPr>
        <p:spPr>
          <a:xfrm>
            <a:off x="1485900" y="4327879"/>
            <a:ext cx="6172200" cy="920571"/>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lvl="1" indent="-385763">
              <a:buFont typeface="+mj-lt"/>
              <a:buAutoNum type="alphaLcPeriod" startAt="3"/>
            </a:pPr>
            <a:endParaRPr lang="en-US" sz="2100">
              <a:solidFill>
                <a:prstClr val="black"/>
              </a:solidFill>
            </a:endParaRPr>
          </a:p>
        </p:txBody>
      </p:sp>
      <p:sp>
        <p:nvSpPr>
          <p:cNvPr id="8" name="Content Placeholder 2"/>
          <p:cNvSpPr txBox="1">
            <a:spLocks/>
          </p:cNvSpPr>
          <p:nvPr/>
        </p:nvSpPr>
        <p:spPr>
          <a:xfrm>
            <a:off x="457200" y="4628869"/>
            <a:ext cx="3174161" cy="634821"/>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lvl="1" indent="-385763" algn="ctr">
              <a:buFont typeface="+mj-lt"/>
              <a:buAutoNum type="alphaLcPeriod" startAt="2"/>
            </a:pPr>
            <a:r>
              <a:rPr lang="en-US" sz="2400" b="1">
                <a:solidFill>
                  <a:prstClr val="black"/>
                </a:solidFill>
              </a:rPr>
              <a:t>Crossbraces</a:t>
            </a:r>
          </a:p>
          <a:p>
            <a:pPr marL="685800" lvl="1" indent="-385763">
              <a:buFont typeface="+mj-lt"/>
              <a:buAutoNum type="alphaLcPeriod" startAt="2"/>
            </a:pPr>
            <a:endParaRPr lang="en-US" sz="2100" b="1">
              <a:solidFill>
                <a:prstClr val="black"/>
              </a:solidFill>
            </a:endParaRPr>
          </a:p>
        </p:txBody>
      </p:sp>
      <p:sp>
        <p:nvSpPr>
          <p:cNvPr id="6" name="Title 1">
            <a:extLst>
              <a:ext uri="{FF2B5EF4-FFF2-40B4-BE49-F238E27FC236}">
                <a16:creationId xmlns:a16="http://schemas.microsoft.com/office/drawing/2014/main" id="{7D63EF00-81D4-409F-8195-F0AC6C56CE0E}"/>
              </a:ext>
            </a:extLst>
          </p:cNvPr>
          <p:cNvSpPr txBox="1">
            <a:spLocks/>
          </p:cNvSpPr>
          <p:nvPr/>
        </p:nvSpPr>
        <p:spPr bwMode="auto">
          <a:xfrm>
            <a:off x="8238" y="-21354"/>
            <a:ext cx="9144000" cy="628650"/>
          </a:xfrm>
          <a:prstGeom prst="rect">
            <a:avLst/>
          </a:prstGeom>
          <a:solidFill>
            <a:schemeClr val="accent5">
              <a:lumMod val="50000"/>
            </a:schemeClr>
          </a:solid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342900">
              <a:defRPr/>
            </a:pPr>
            <a:r>
              <a:rPr lang="en-US" sz="3200">
                <a:solidFill>
                  <a:prstClr val="black"/>
                </a:solidFill>
                <a:latin typeface="Calibri" panose="020F0502020204030204"/>
              </a:rPr>
              <a:t>Scaffolds</a:t>
            </a:r>
          </a:p>
        </p:txBody>
      </p:sp>
    </p:spTree>
    <p:extLst>
      <p:ext uri="{BB962C8B-B14F-4D97-AF65-F5344CB8AC3E}">
        <p14:creationId xmlns:p14="http://schemas.microsoft.com/office/powerpoint/2010/main" val="263620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8238" y="-21354"/>
            <a:ext cx="9144000" cy="628650"/>
          </a:xfrm>
          <a:solidFill>
            <a:schemeClr val="accent5">
              <a:lumMod val="50000"/>
            </a:schemeClr>
          </a:solidFill>
        </p:spPr>
        <p:txBody>
          <a:bodyPr/>
          <a:lstStyle/>
          <a:p>
            <a:pPr algn="ctr" defTabSz="342900">
              <a:defRPr/>
            </a:pPr>
            <a:r>
              <a:rPr lang="en-US" sz="3200" b="1">
                <a:solidFill>
                  <a:prstClr val="black"/>
                </a:solidFill>
                <a:latin typeface="Calibri" panose="020F0502020204030204"/>
              </a:rPr>
              <a:t>Scaffolds</a:t>
            </a:r>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D29B4C89-7135-4EDE-A535-75B05D1F0D39}" type="slidenum">
              <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3</a:t>
            </a:fld>
            <a:endPar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 name="AutoShape 2">
            <a:extLst>
              <a:ext uri="{FF2B5EF4-FFF2-40B4-BE49-F238E27FC236}">
                <a16:creationId xmlns:a16="http://schemas.microsoft.com/office/drawing/2014/main" id="{E815D408-6F9C-47ED-8E34-38564BE740CB}"/>
              </a:ext>
            </a:extLst>
          </p:cNvPr>
          <p:cNvSpPr txBox="1">
            <a:spLocks noChangeArrowheads="1"/>
          </p:cNvSpPr>
          <p:nvPr/>
        </p:nvSpPr>
        <p:spPr>
          <a:xfrm>
            <a:off x="228600" y="780527"/>
            <a:ext cx="4343400" cy="8382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Franklin Gothic Heavy" pitchFamily="34" charset="0"/>
                <a:ea typeface="+mn-ea"/>
                <a:cs typeface="+mn-cs"/>
              </a:rPr>
              <a:t>Objectives</a:t>
            </a:r>
          </a:p>
        </p:txBody>
      </p:sp>
      <p:sp>
        <p:nvSpPr>
          <p:cNvPr id="12" name="TextBox 11">
            <a:extLst>
              <a:ext uri="{FF2B5EF4-FFF2-40B4-BE49-F238E27FC236}">
                <a16:creationId xmlns:a16="http://schemas.microsoft.com/office/drawing/2014/main" id="{5B780A99-C0FA-4003-A7E5-79C4E0CE6ADF}"/>
              </a:ext>
            </a:extLst>
          </p:cNvPr>
          <p:cNvSpPr txBox="1"/>
          <p:nvPr/>
        </p:nvSpPr>
        <p:spPr>
          <a:xfrm>
            <a:off x="228598" y="1496381"/>
            <a:ext cx="5410200" cy="769441"/>
          </a:xfrm>
          <a:prstGeom prst="rect">
            <a:avLst/>
          </a:prstGeom>
          <a:noFill/>
        </p:spPr>
        <p:txBody>
          <a:bodyPr wrap="square">
            <a:spAutoFit/>
          </a:bodyPr>
          <a:lstStyle/>
          <a:p>
            <a:pPr marL="533400" marR="0" lvl="0" indent="-5334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000" b="0" i="0" u="none" strike="noStrike" kern="1200" cap="none" spc="0" normalizeH="0" baseline="0" noProof="0">
                <a:ln>
                  <a:noFill/>
                </a:ln>
                <a:solidFill>
                  <a:srgbClr val="000000"/>
                </a:solidFill>
                <a:effectLst/>
                <a:uLnTx/>
                <a:uFillTx/>
                <a:latin typeface="Franklin Gothic Medium" pitchFamily="34" charset="0"/>
                <a:ea typeface="+mn-ea"/>
                <a:cs typeface="+mn-cs"/>
              </a:rPr>
              <a:t>By the end of the session, students will be able</a:t>
            </a:r>
          </a:p>
          <a:p>
            <a:pPr marL="533400" marR="0" lvl="0" indent="-5334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000" b="0" i="0" u="none" strike="noStrike" kern="1200" cap="none" spc="0" normalizeH="0" baseline="0" noProof="0">
                <a:ln>
                  <a:noFill/>
                </a:ln>
                <a:solidFill>
                  <a:srgbClr val="000000"/>
                </a:solidFill>
                <a:effectLst/>
                <a:uLnTx/>
                <a:uFillTx/>
                <a:latin typeface="Franklin Gothic Medium" pitchFamily="34" charset="0"/>
                <a:ea typeface="+mn-ea"/>
                <a:cs typeface="+mn-cs"/>
              </a:rPr>
              <a:t> to:</a:t>
            </a:r>
          </a:p>
        </p:txBody>
      </p:sp>
      <p:sp>
        <p:nvSpPr>
          <p:cNvPr id="17" name="TextBox 16">
            <a:extLst>
              <a:ext uri="{FF2B5EF4-FFF2-40B4-BE49-F238E27FC236}">
                <a16:creationId xmlns:a16="http://schemas.microsoft.com/office/drawing/2014/main" id="{639FD290-7B83-4555-9B63-23F7AD047B8C}"/>
              </a:ext>
            </a:extLst>
          </p:cNvPr>
          <p:cNvSpPr txBox="1"/>
          <p:nvPr/>
        </p:nvSpPr>
        <p:spPr>
          <a:xfrm>
            <a:off x="228598" y="2345719"/>
            <a:ext cx="5105399" cy="707886"/>
          </a:xfrm>
          <a:prstGeom prst="rect">
            <a:avLst/>
          </a:prstGeom>
          <a:noFill/>
        </p:spPr>
        <p:txBody>
          <a:bodyPr wrap="square">
            <a:spAutoFit/>
          </a:bodyPr>
          <a:lstStyle/>
          <a:p>
            <a:pPr marL="342900" lvl="0" indent="-342900">
              <a:spcBef>
                <a:spcPct val="20000"/>
              </a:spcBef>
              <a:buFont typeface="Arial" panose="020B0604020202020204" pitchFamily="34" charset="0"/>
              <a:buChar char="•"/>
              <a:defRPr/>
            </a:pPr>
            <a:r>
              <a:rPr lang="en-US" sz="2000">
                <a:latin typeface="Franklin Gothic Medium Cond" panose="020B0606030402020204" pitchFamily="34" charset="0"/>
                <a:ea typeface="Tahoma" panose="020B0604030504040204" pitchFamily="34" charset="0"/>
                <a:cs typeface="Times New Roman" panose="02020603050405020304" pitchFamily="18" charset="0"/>
              </a:rPr>
              <a:t>Describe the role of a competent person related to scaffolding</a:t>
            </a:r>
            <a:endParaRPr kumimoji="0" lang="en-US" sz="2000" b="0" i="0" u="none" strike="noStrike" kern="1200" cap="none" spc="0" normalizeH="0" baseline="0" noProof="0">
              <a:ln>
                <a:noFill/>
              </a:ln>
              <a:solidFill>
                <a:srgbClr val="000000"/>
              </a:solidFill>
              <a:effectLst/>
              <a:uLnTx/>
              <a:uFillTx/>
              <a:latin typeface="Franklin Gothic Medium Cond" panose="020B060603040202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BF975C68-5AE0-4909-99E6-B3C10ED28298}"/>
              </a:ext>
            </a:extLst>
          </p:cNvPr>
          <p:cNvSpPr txBox="1"/>
          <p:nvPr/>
        </p:nvSpPr>
        <p:spPr>
          <a:xfrm>
            <a:off x="228598" y="3221751"/>
            <a:ext cx="5105400" cy="707886"/>
          </a:xfrm>
          <a:prstGeom prst="rect">
            <a:avLst/>
          </a:prstGeom>
          <a:noFill/>
        </p:spPr>
        <p:txBody>
          <a:bodyPr wrap="square">
            <a:spAutoFit/>
          </a:bodyPr>
          <a:lstStyle/>
          <a:p>
            <a:pPr marL="285750" lvl="0" indent="-285750" eaLnBrk="0" fontAlgn="base" hangingPunct="0">
              <a:spcBef>
                <a:spcPct val="20000"/>
              </a:spcBef>
              <a:spcAft>
                <a:spcPct val="0"/>
              </a:spcAft>
              <a:buFont typeface="Arial" panose="020B0604020202020204" pitchFamily="34" charset="0"/>
              <a:buChar char="•"/>
              <a:defRPr/>
            </a:pPr>
            <a:r>
              <a:rPr lang="en-US" sz="2000">
                <a:latin typeface="Franklin Gothic Medium Cond" panose="020B0606030402020204" pitchFamily="34" charset="0"/>
                <a:ea typeface="Tahoma" panose="020B0604030504040204" pitchFamily="34" charset="0"/>
                <a:cs typeface="Tahoma" panose="020B0604030504040204" pitchFamily="34" charset="0"/>
              </a:rPr>
              <a:t>Identify the types of scaffolds commonly used on construction sites</a:t>
            </a:r>
            <a:endParaRPr kumimoji="0" lang="en-US" sz="2000" b="0" i="0" u="none" strike="noStrike" kern="1200" cap="none" spc="0" normalizeH="0" baseline="0" noProof="0">
              <a:ln>
                <a:noFill/>
              </a:ln>
              <a:solidFill>
                <a:srgbClr val="000000"/>
              </a:solidFill>
              <a:effectLst/>
              <a:uLnTx/>
              <a:uFillTx/>
              <a:latin typeface="Franklin Gothic Medium Cond" panose="020B0606030402020204" pitchFamily="34" charset="0"/>
            </a:endParaRPr>
          </a:p>
        </p:txBody>
      </p:sp>
      <p:sp>
        <p:nvSpPr>
          <p:cNvPr id="20" name="TextBox 19">
            <a:extLst>
              <a:ext uri="{FF2B5EF4-FFF2-40B4-BE49-F238E27FC236}">
                <a16:creationId xmlns:a16="http://schemas.microsoft.com/office/drawing/2014/main" id="{BDF07474-5596-4F84-A87F-4A29B3BF7F54}"/>
              </a:ext>
            </a:extLst>
          </p:cNvPr>
          <p:cNvSpPr txBox="1"/>
          <p:nvPr/>
        </p:nvSpPr>
        <p:spPr>
          <a:xfrm>
            <a:off x="228598" y="4221853"/>
            <a:ext cx="4578178" cy="400110"/>
          </a:xfrm>
          <a:prstGeom prst="rect">
            <a:avLst/>
          </a:prstGeom>
          <a:noFill/>
        </p:spPr>
        <p:txBody>
          <a:bodyPr wrap="square">
            <a:spAutoFit/>
          </a:bodyPr>
          <a:lstStyle/>
          <a:p>
            <a:pPr marL="285750" lvl="0" indent="-285750">
              <a:spcBef>
                <a:spcPct val="20000"/>
              </a:spcBef>
              <a:buFont typeface="Arial" panose="020B0604020202020204" pitchFamily="34" charset="0"/>
              <a:buChar char="•"/>
              <a:defRPr/>
            </a:pPr>
            <a:r>
              <a:rPr lang="en-US" sz="2000">
                <a:latin typeface="Franklin Gothic Medium Cond" panose="020B0606030402020204" pitchFamily="34" charset="0"/>
                <a:ea typeface="Tahoma" panose="020B0604030504040204" pitchFamily="34" charset="0"/>
                <a:cs typeface="Tahoma" panose="020B0604030504040204" pitchFamily="34" charset="0"/>
              </a:rPr>
              <a:t>Describe hazards associated with scaffolds</a:t>
            </a:r>
            <a:endParaRPr kumimoji="0" lang="en-US" sz="2000" b="0" i="0" u="none" strike="noStrike" kern="1200" cap="none" spc="0" normalizeH="0" baseline="0" noProof="0">
              <a:ln>
                <a:noFill/>
              </a:ln>
              <a:solidFill>
                <a:srgbClr val="000000"/>
              </a:solidFill>
              <a:effectLst/>
              <a:uLnTx/>
              <a:uFillTx/>
              <a:latin typeface="Franklin Gothic Medium Cond" panose="020B0606030402020204" pitchFamily="34" charset="0"/>
            </a:endParaRPr>
          </a:p>
        </p:txBody>
      </p:sp>
      <p:sp>
        <p:nvSpPr>
          <p:cNvPr id="22" name="TextBox 21">
            <a:extLst>
              <a:ext uri="{FF2B5EF4-FFF2-40B4-BE49-F238E27FC236}">
                <a16:creationId xmlns:a16="http://schemas.microsoft.com/office/drawing/2014/main" id="{21D4AE1D-008E-4EFA-B9F9-9EEA3A30F7B7}"/>
              </a:ext>
            </a:extLst>
          </p:cNvPr>
          <p:cNvSpPr txBox="1"/>
          <p:nvPr/>
        </p:nvSpPr>
        <p:spPr>
          <a:xfrm>
            <a:off x="228598" y="4868183"/>
            <a:ext cx="4927357" cy="707886"/>
          </a:xfrm>
          <a:prstGeom prst="rect">
            <a:avLst/>
          </a:prstGeom>
          <a:noFill/>
        </p:spPr>
        <p:txBody>
          <a:bodyPr wrap="square">
            <a:spAutoFit/>
          </a:bodyPr>
          <a:lstStyle/>
          <a:p>
            <a:pPr marL="285750" lvl="0" indent="-285750" eaLnBrk="0" fontAlgn="base" hangingPunct="0">
              <a:spcBef>
                <a:spcPct val="20000"/>
              </a:spcBef>
              <a:spcAft>
                <a:spcPct val="0"/>
              </a:spcAft>
              <a:buFont typeface="Arial" panose="020B0604020202020204" pitchFamily="34" charset="0"/>
              <a:buChar char="•"/>
              <a:defRPr/>
            </a:pPr>
            <a:r>
              <a:rPr lang="en-US" sz="2000">
                <a:latin typeface="Franklin Gothic Medium Cond" panose="020B0606030402020204" pitchFamily="34" charset="0"/>
                <a:ea typeface="Tahoma" panose="020B0604030504040204" pitchFamily="34" charset="0"/>
                <a:cs typeface="Tahoma" panose="020B0604030504040204" pitchFamily="34" charset="0"/>
              </a:rPr>
              <a:t>Discuss methods to prevent hazards associated with scaffolds</a:t>
            </a:r>
            <a:endParaRPr kumimoji="0" lang="en-US" sz="2000" b="0" i="0" u="none" strike="noStrike" kern="1200" cap="none" spc="0" normalizeH="0" baseline="0" noProof="0">
              <a:ln>
                <a:noFill/>
              </a:ln>
              <a:solidFill>
                <a:srgbClr val="000000"/>
              </a:solidFill>
              <a:effectLst/>
              <a:uLnTx/>
              <a:uFillTx/>
              <a:latin typeface="Franklin Gothic Medium Cond" panose="020B0606030402020204" pitchFamily="34" charset="0"/>
            </a:endParaRPr>
          </a:p>
        </p:txBody>
      </p:sp>
      <p:pic>
        <p:nvPicPr>
          <p:cNvPr id="13" name="Picture 2">
            <a:extLst>
              <a:ext uri="{FF2B5EF4-FFF2-40B4-BE49-F238E27FC236}">
                <a16:creationId xmlns:a16="http://schemas.microsoft.com/office/drawing/2014/main" id="{886C72FC-EC1F-4006-8EBE-9B671CB02D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903296"/>
            <a:ext cx="3523824" cy="36727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a:extLst>
              <a:ext uri="{FF2B5EF4-FFF2-40B4-BE49-F238E27FC236}">
                <a16:creationId xmlns:a16="http://schemas.microsoft.com/office/drawing/2014/main" id="{D8999F14-C3CE-480F-B205-09BB0722D87D}"/>
              </a:ext>
            </a:extLst>
          </p:cNvPr>
          <p:cNvSpPr txBox="1"/>
          <p:nvPr/>
        </p:nvSpPr>
        <p:spPr>
          <a:xfrm>
            <a:off x="6904099" y="5642806"/>
            <a:ext cx="1431802" cy="215444"/>
          </a:xfrm>
          <a:prstGeom prst="rect">
            <a:avLst/>
          </a:prstGeom>
          <a:noFill/>
        </p:spPr>
        <p:txBody>
          <a:bodyPr wrap="none" rtlCol="0">
            <a:spAutoFit/>
          </a:bodyPr>
          <a:lstStyle/>
          <a:p>
            <a:r>
              <a:rPr lang="en-US" sz="800" err="1"/>
              <a:t>NIOSH</a:t>
            </a:r>
            <a:r>
              <a:rPr lang="en-US" sz="800"/>
              <a:t>/John Rekus/elcosh.org</a:t>
            </a:r>
          </a:p>
        </p:txBody>
      </p:sp>
      <p:sp>
        <p:nvSpPr>
          <p:cNvPr id="15" name="TextBox 14">
            <a:extLst>
              <a:ext uri="{FF2B5EF4-FFF2-40B4-BE49-F238E27FC236}">
                <a16:creationId xmlns:a16="http://schemas.microsoft.com/office/drawing/2014/main" id="{6FC92622-01D4-4AA6-AE91-D214E6B6CE7E}"/>
              </a:ext>
            </a:extLst>
          </p:cNvPr>
          <p:cNvSpPr txBox="1"/>
          <p:nvPr/>
        </p:nvSpPr>
        <p:spPr>
          <a:xfrm>
            <a:off x="228598" y="5746498"/>
            <a:ext cx="5105399" cy="707886"/>
          </a:xfrm>
          <a:prstGeom prst="rect">
            <a:avLst/>
          </a:prstGeom>
          <a:noFill/>
        </p:spPr>
        <p:txBody>
          <a:bodyPr wrap="square">
            <a:spAutoFit/>
          </a:bodyPr>
          <a:lstStyle/>
          <a:p>
            <a:pPr marL="285750" lvl="0" indent="-285750">
              <a:buFont typeface="Arial" panose="020B0604020202020204" pitchFamily="34" charset="0"/>
              <a:buChar char="•"/>
            </a:pPr>
            <a:r>
              <a:rPr lang="en-US" sz="2000" kern="1200">
                <a:solidFill>
                  <a:schemeClr val="tx1"/>
                </a:solidFill>
                <a:effectLst/>
                <a:latin typeface="Franklin Gothic Medium Cond" panose="020B0606030402020204" pitchFamily="34" charset="0"/>
                <a:ea typeface="Tahoma" panose="020B0604030504040204" pitchFamily="34" charset="0"/>
                <a:cs typeface="Tahoma" panose="020B0604030504040204" pitchFamily="34" charset="0"/>
              </a:rPr>
              <a:t>Recognize employer requirements to protect workers from scaffold hazards.</a:t>
            </a:r>
          </a:p>
        </p:txBody>
      </p:sp>
    </p:spTree>
    <p:extLst>
      <p:ext uri="{BB962C8B-B14F-4D97-AF65-F5344CB8AC3E}">
        <p14:creationId xmlns:p14="http://schemas.microsoft.com/office/powerpoint/2010/main" val="144862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2"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8238" y="-21354"/>
            <a:ext cx="9144000" cy="628650"/>
          </a:xfrm>
          <a:solidFill>
            <a:schemeClr val="accent5">
              <a:lumMod val="50000"/>
            </a:schemeClr>
          </a:solidFill>
        </p:spPr>
        <p:txBody>
          <a:bodyPr/>
          <a:lstStyle/>
          <a:p>
            <a:pPr algn="ctr" defTabSz="342900">
              <a:defRPr/>
            </a:pPr>
            <a:r>
              <a:rPr lang="en-US" sz="3200" b="1">
                <a:solidFill>
                  <a:prstClr val="black"/>
                </a:solidFill>
                <a:latin typeface="Calibri" panose="020F0502020204030204"/>
              </a:rPr>
              <a:t>Scaffolds</a:t>
            </a:r>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D29B4C89-7135-4EDE-A535-75B05D1F0D39}" type="slidenum">
              <a:rPr kumimoji="0" lang="en-US" altLang="en-US" sz="105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30</a:t>
            </a:fld>
            <a:endPar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95EBDD0D-B0E2-4283-AF4C-2D20F5ED8838}"/>
              </a:ext>
            </a:extLst>
          </p:cNvPr>
          <p:cNvSpPr txBox="1"/>
          <p:nvPr/>
        </p:nvSpPr>
        <p:spPr>
          <a:xfrm>
            <a:off x="512956" y="1308909"/>
            <a:ext cx="8173844" cy="4134465"/>
          </a:xfrm>
          <a:prstGeom prst="rect">
            <a:avLst/>
          </a:prstGeom>
          <a:noFill/>
        </p:spPr>
        <p:txBody>
          <a:bodyPr wrap="square" lIns="91440" tIns="45720" rIns="91440" bIns="45720" anchor="t">
            <a:spAutoFit/>
          </a:bodyPr>
          <a:lstStyle/>
          <a:p>
            <a:pPr marL="0" marR="0">
              <a:spcBef>
                <a:spcPts val="0"/>
              </a:spcBef>
              <a:spcAft>
                <a:spcPts val="0"/>
              </a:spcAft>
            </a:pPr>
            <a:r>
              <a:rPr lang="en-US" sz="1600" dirty="0">
                <a:effectLst/>
                <a:latin typeface="Times New Roman"/>
                <a:ea typeface="Calibri" panose="020F0502020204030204" pitchFamily="34" charset="0"/>
                <a:cs typeface="Times New Roman"/>
              </a:rPr>
              <a:t>Through the Alliance between OSHA’s 10 Regional Offices and the Elevator Contractors of America (ECA), Elevator Industry Work Preservation Fund (EIWPF), International Union of Elevator Constructors (IUEC), National Association of Elevator Contractors (NAEC), National Elevator Industry Educational Program (NEIEP), and National Elevator Industry Inc. (NEII), </a:t>
            </a:r>
            <a:r>
              <a:rPr lang="en-US" sz="1600">
                <a:effectLst/>
                <a:latin typeface="Times New Roman"/>
                <a:ea typeface="Calibri" panose="020F0502020204030204" pitchFamily="34" charset="0"/>
                <a:cs typeface="Times New Roman"/>
              </a:rPr>
              <a:t>collectively known as The Elevator Industry Safety Partners, developed this </a:t>
            </a:r>
            <a:r>
              <a:rPr lang="en-US" sz="1600">
                <a:latin typeface="Times New Roman"/>
                <a:ea typeface="Calibri" panose="020F0502020204030204" pitchFamily="34" charset="0"/>
                <a:cs typeface="Times New Roman"/>
              </a:rPr>
              <a:t>Industry </a:t>
            </a:r>
            <a:r>
              <a:rPr lang="en-US" sz="1600" dirty="0">
                <a:latin typeface="Times New Roman"/>
                <a:ea typeface="Calibri" panose="020F0502020204030204" pitchFamily="34" charset="0"/>
                <a:cs typeface="Times New Roman"/>
              </a:rPr>
              <a:t>Specific Training</a:t>
            </a:r>
            <a:r>
              <a:rPr lang="en-US" sz="1600" dirty="0">
                <a:effectLst/>
                <a:latin typeface="Times New Roman"/>
                <a:ea typeface="Calibri" panose="020F0502020204030204" pitchFamily="34" charset="0"/>
                <a:cs typeface="Times New Roman"/>
              </a:rPr>
              <a:t> for informational purposes only. It does not necessarily reflect the official views of OSHA or the U.S. Department of Labor. May 2021</a:t>
            </a:r>
          </a:p>
          <a:p>
            <a:pPr marL="0" marR="0">
              <a:spcBef>
                <a:spcPts val="0"/>
              </a:spcBef>
              <a:spcAft>
                <a:spcPts val="750"/>
              </a:spcAft>
            </a:pPr>
            <a:endParaRPr lang="en-US" sz="1600">
              <a:effectLst/>
              <a:latin typeface="Times New Roman" panose="02020603050405020304" pitchFamily="18" charset="0"/>
              <a:ea typeface="Calibri" panose="020F0502020204030204" pitchFamily="34" charset="0"/>
            </a:endParaRPr>
          </a:p>
          <a:p>
            <a:pPr marL="0" marR="0">
              <a:spcBef>
                <a:spcPts val="0"/>
              </a:spcBef>
              <a:spcAft>
                <a:spcPts val="750"/>
              </a:spcAft>
            </a:pPr>
            <a:r>
              <a:rPr lang="en-US" sz="1600">
                <a:solidFill>
                  <a:srgbClr val="333333"/>
                </a:solidFill>
                <a:effectLst/>
                <a:latin typeface="Times New Roman" panose="02020603050405020304" pitchFamily="18" charset="0"/>
                <a:ea typeface="Calibri" panose="020F0502020204030204" pitchFamily="34" charset="0"/>
              </a:rPr>
              <a:t>Under the Occupational Safety and Health Act, employers are responsible (</a:t>
            </a:r>
            <a:r>
              <a:rPr lang="en-US" sz="1600" u="sng">
                <a:solidFill>
                  <a:srgbClr val="333333"/>
                </a:solidFill>
                <a:effectLst/>
                <a:latin typeface="Times New Roman" panose="02020603050405020304" pitchFamily="18" charset="0"/>
                <a:ea typeface="Calibri" panose="020F0502020204030204" pitchFamily="34" charset="0"/>
                <a:hlinkClick r:id="rId3"/>
              </a:rPr>
              <a:t>http://www.osha.gov/as/opa/worker/employer-responsibility.html</a:t>
            </a:r>
            <a:r>
              <a:rPr lang="en-US" sz="1600">
                <a:solidFill>
                  <a:srgbClr val="333333"/>
                </a:solidFill>
                <a:effectLst/>
                <a:latin typeface="Times New Roman" panose="02020603050405020304" pitchFamily="18" charset="0"/>
                <a:ea typeface="Calibri" panose="020F0502020204030204" pitchFamily="34" charset="0"/>
              </a:rPr>
              <a:t>) for providing a safe and healthy workplace and workers have rights (</a:t>
            </a:r>
            <a:r>
              <a:rPr lang="en-US" sz="1600" u="sng">
                <a:solidFill>
                  <a:srgbClr val="333333"/>
                </a:solidFill>
                <a:effectLst/>
                <a:latin typeface="Times New Roman" panose="02020603050405020304" pitchFamily="18" charset="0"/>
                <a:ea typeface="Calibri" panose="020F0502020204030204" pitchFamily="34" charset="0"/>
                <a:hlinkClick r:id="rId4"/>
              </a:rPr>
              <a:t>https://www.osha.gov/workers</a:t>
            </a:r>
            <a:r>
              <a:rPr lang="en-US" sz="1600">
                <a:solidFill>
                  <a:srgbClr val="333333"/>
                </a:solidFill>
                <a:effectLst/>
                <a:latin typeface="Times New Roman" panose="02020603050405020304" pitchFamily="18" charset="0"/>
                <a:ea typeface="Calibri" panose="020F0502020204030204" pitchFamily="34" charset="0"/>
              </a:rPr>
              <a:t>). OSHA can help answer questions or concerns from employers and workers. OSHA's On-Site Consultation Program (</a:t>
            </a:r>
            <a:r>
              <a:rPr lang="en-US" sz="1600" u="sng">
                <a:solidFill>
                  <a:srgbClr val="333333"/>
                </a:solidFill>
                <a:effectLst/>
                <a:latin typeface="Times New Roman" panose="02020603050405020304" pitchFamily="18" charset="0"/>
                <a:ea typeface="Calibri" panose="020F0502020204030204" pitchFamily="34" charset="0"/>
                <a:hlinkClick r:id="rId5"/>
              </a:rPr>
              <a:t>https://www.osha.gov/consultation</a:t>
            </a:r>
            <a:r>
              <a:rPr lang="en-US" sz="1600">
                <a:solidFill>
                  <a:srgbClr val="333333"/>
                </a:solidFill>
                <a:effectLst/>
                <a:latin typeface="Times New Roman" panose="02020603050405020304" pitchFamily="18" charset="0"/>
                <a:ea typeface="Calibri" panose="020F0502020204030204" pitchFamily="34" charset="0"/>
              </a:rPr>
              <a:t>) offers free and confidential advice to small and medium-sized businesses, with priority given to high-hazard worksites. For more information, contact your regional or area OSHA office (</a:t>
            </a:r>
            <a:r>
              <a:rPr lang="en-US" sz="1600" u="sng">
                <a:solidFill>
                  <a:srgbClr val="333333"/>
                </a:solidFill>
                <a:effectLst/>
                <a:latin typeface="Times New Roman" panose="02020603050405020304" pitchFamily="18" charset="0"/>
                <a:ea typeface="Calibri" panose="020F0502020204030204" pitchFamily="34" charset="0"/>
                <a:hlinkClick r:id="rId6"/>
              </a:rPr>
              <a:t>https://www.osha.gov/contactus/bystate</a:t>
            </a:r>
            <a:r>
              <a:rPr lang="en-US" sz="1600">
                <a:solidFill>
                  <a:srgbClr val="333333"/>
                </a:solidFill>
                <a:effectLst/>
                <a:latin typeface="Times New Roman" panose="02020603050405020304" pitchFamily="18" charset="0"/>
                <a:ea typeface="Calibri" panose="020F0502020204030204" pitchFamily="34" charset="0"/>
              </a:rPr>
              <a:t>), call 1-800-321-OSHA (6742), or visit </a:t>
            </a:r>
            <a:r>
              <a:rPr lang="en-US" sz="1600" u="sng">
                <a:solidFill>
                  <a:srgbClr val="333333"/>
                </a:solidFill>
                <a:effectLst/>
                <a:latin typeface="Times New Roman" panose="02020603050405020304" pitchFamily="18" charset="0"/>
                <a:ea typeface="Calibri" panose="020F0502020204030204" pitchFamily="34" charset="0"/>
                <a:hlinkClick r:id="rId7"/>
              </a:rPr>
              <a:t>https://www.osha.gov/</a:t>
            </a:r>
            <a:r>
              <a:rPr lang="en-US" sz="1600">
                <a:solidFill>
                  <a:srgbClr val="333333"/>
                </a:solidFill>
                <a:effectLst/>
                <a:latin typeface="Times New Roman" panose="02020603050405020304" pitchFamily="18" charset="0"/>
                <a:ea typeface="Calibri" panose="020F0502020204030204" pitchFamily="34" charset="0"/>
              </a:rPr>
              <a:t>.</a:t>
            </a:r>
            <a:endParaRPr lang="en-US" sz="16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581759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8238" y="-21354"/>
            <a:ext cx="9144000" cy="628650"/>
          </a:xfrm>
          <a:solidFill>
            <a:schemeClr val="accent5">
              <a:lumMod val="50000"/>
            </a:schemeClr>
          </a:solidFill>
        </p:spPr>
        <p:txBody>
          <a:bodyPr/>
          <a:lstStyle/>
          <a:p>
            <a:pPr algn="ctr" defTabSz="342900">
              <a:defRPr/>
            </a:pPr>
            <a:r>
              <a:rPr lang="en-US" sz="3200" b="1">
                <a:solidFill>
                  <a:prstClr val="black"/>
                </a:solidFill>
                <a:latin typeface="Calibri" panose="020F0502020204030204"/>
              </a:rPr>
              <a:t>Scaffolds</a:t>
            </a:r>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D29B4C89-7135-4EDE-A535-75B05D1F0D39}" type="slidenum">
              <a:rPr kumimoji="0" lang="en-US" altLang="en-US" sz="105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31</a:t>
            </a:fld>
            <a:endPar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6146" name="Picture 2" descr="See the source image">
            <a:extLst>
              <a:ext uri="{FF2B5EF4-FFF2-40B4-BE49-F238E27FC236}">
                <a16:creationId xmlns:a16="http://schemas.microsoft.com/office/drawing/2014/main" id="{C4DF490E-D31D-4F0A-91BF-985F6385A7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955" y="838201"/>
            <a:ext cx="8195733"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780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8238" y="-21354"/>
            <a:ext cx="9144000" cy="628650"/>
          </a:xfrm>
          <a:solidFill>
            <a:schemeClr val="accent5">
              <a:lumMod val="50000"/>
            </a:schemeClr>
          </a:solidFill>
        </p:spPr>
        <p:txBody>
          <a:bodyPr/>
          <a:lstStyle/>
          <a:p>
            <a:pPr algn="ctr" defTabSz="342900">
              <a:defRPr/>
            </a:pPr>
            <a:r>
              <a:rPr lang="en-US" sz="3200" b="1">
                <a:solidFill>
                  <a:prstClr val="black"/>
                </a:solidFill>
                <a:latin typeface="Calibri" panose="020F0502020204030204"/>
              </a:rPr>
              <a:t>Scaffolds</a:t>
            </a:r>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D29B4C89-7135-4EDE-A535-75B05D1F0D39}" type="slidenum">
              <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4</a:t>
            </a:fld>
            <a:endPar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 name="Title 1">
            <a:extLst>
              <a:ext uri="{FF2B5EF4-FFF2-40B4-BE49-F238E27FC236}">
                <a16:creationId xmlns:a16="http://schemas.microsoft.com/office/drawing/2014/main" id="{548E7E85-A2FE-4966-9AB3-ACB7C1E8E60E}"/>
              </a:ext>
            </a:extLst>
          </p:cNvPr>
          <p:cNvSpPr txBox="1">
            <a:spLocks/>
          </p:cNvSpPr>
          <p:nvPr/>
        </p:nvSpPr>
        <p:spPr bwMode="auto">
          <a:xfrm>
            <a:off x="465438" y="607296"/>
            <a:ext cx="8229600" cy="1143000"/>
          </a:xfrm>
          <a:prstGeom prst="rect">
            <a:avLst/>
          </a:prstGeom>
          <a:noFill/>
          <a:ln>
            <a:noFill/>
          </a:ln>
          <a:effec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r>
              <a:rPr lang="en-US"/>
              <a:t>Competent Person</a:t>
            </a:r>
          </a:p>
        </p:txBody>
      </p:sp>
      <p:pic>
        <p:nvPicPr>
          <p:cNvPr id="14" name="Picture 2">
            <a:extLst>
              <a:ext uri="{FF2B5EF4-FFF2-40B4-BE49-F238E27FC236}">
                <a16:creationId xmlns:a16="http://schemas.microsoft.com/office/drawing/2014/main" id="{BC2B1CCB-4F41-439A-B096-3FDE61E911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39" r="3399" b="2222"/>
          <a:stretch/>
        </p:blipFill>
        <p:spPr bwMode="auto">
          <a:xfrm>
            <a:off x="6119478" y="1981200"/>
            <a:ext cx="2590800" cy="33527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a:extLst>
              <a:ext uri="{FF2B5EF4-FFF2-40B4-BE49-F238E27FC236}">
                <a16:creationId xmlns:a16="http://schemas.microsoft.com/office/drawing/2014/main" id="{A24DDDF2-07AF-4665-AB85-41F81E32E33A}"/>
              </a:ext>
            </a:extLst>
          </p:cNvPr>
          <p:cNvSpPr txBox="1"/>
          <p:nvPr/>
        </p:nvSpPr>
        <p:spPr>
          <a:xfrm>
            <a:off x="6841384" y="5447689"/>
            <a:ext cx="1146987" cy="215444"/>
          </a:xfrm>
          <a:prstGeom prst="rect">
            <a:avLst/>
          </a:prstGeom>
          <a:noFill/>
        </p:spPr>
        <p:txBody>
          <a:bodyPr wrap="square" rtlCol="0">
            <a:spAutoFit/>
          </a:bodyPr>
          <a:lstStyle/>
          <a:p>
            <a:pPr algn="r"/>
            <a:r>
              <a:rPr lang="en-US" sz="800"/>
              <a:t>Source: OSHA</a:t>
            </a:r>
          </a:p>
        </p:txBody>
      </p:sp>
      <p:sp>
        <p:nvSpPr>
          <p:cNvPr id="16" name="TextBox 15">
            <a:extLst>
              <a:ext uri="{FF2B5EF4-FFF2-40B4-BE49-F238E27FC236}">
                <a16:creationId xmlns:a16="http://schemas.microsoft.com/office/drawing/2014/main" id="{B7713535-8A79-46DF-BEE5-748A7B4F9336}"/>
              </a:ext>
            </a:extLst>
          </p:cNvPr>
          <p:cNvSpPr txBox="1"/>
          <p:nvPr/>
        </p:nvSpPr>
        <p:spPr>
          <a:xfrm>
            <a:off x="609600" y="1847671"/>
            <a:ext cx="5052678" cy="1200329"/>
          </a:xfrm>
          <a:prstGeom prst="rect">
            <a:avLst/>
          </a:prstGeom>
          <a:noFill/>
        </p:spPr>
        <p:txBody>
          <a:bodyPr wrap="square">
            <a:spAutoFit/>
          </a:bodyPr>
          <a:lstStyle/>
          <a:p>
            <a:pPr marL="342900" indent="-342900">
              <a:buFont typeface="Arial" panose="020B0604020202020204" pitchFamily="34" charset="0"/>
              <a:buChar char="•"/>
            </a:pPr>
            <a:r>
              <a:rPr lang="en-US" sz="2400"/>
              <a:t>Oversees assembly, disassembly, inspection, and safe use of scaffolds</a:t>
            </a:r>
          </a:p>
        </p:txBody>
      </p:sp>
      <p:sp>
        <p:nvSpPr>
          <p:cNvPr id="18" name="TextBox 17">
            <a:extLst>
              <a:ext uri="{FF2B5EF4-FFF2-40B4-BE49-F238E27FC236}">
                <a16:creationId xmlns:a16="http://schemas.microsoft.com/office/drawing/2014/main" id="{5D781E72-19D0-43FD-979B-0AAFCA0234A9}"/>
              </a:ext>
            </a:extLst>
          </p:cNvPr>
          <p:cNvSpPr txBox="1"/>
          <p:nvPr/>
        </p:nvSpPr>
        <p:spPr>
          <a:xfrm>
            <a:off x="609600" y="3810000"/>
            <a:ext cx="5181600" cy="1569660"/>
          </a:xfrm>
          <a:prstGeom prst="rect">
            <a:avLst/>
          </a:prstGeom>
          <a:noFill/>
        </p:spPr>
        <p:txBody>
          <a:bodyPr wrap="square">
            <a:spAutoFit/>
          </a:bodyPr>
          <a:lstStyle/>
          <a:p>
            <a:pPr marL="285750" indent="-285750">
              <a:buFont typeface="Arial" panose="020B0604020202020204" pitchFamily="34" charset="0"/>
              <a:buChar char="•"/>
            </a:pPr>
            <a:r>
              <a:rPr lang="en-US" sz="2400"/>
              <a:t>Trains all employees who erect, disassemble, move, operate, repair, maintain, inspect, or work on scaffolds</a:t>
            </a:r>
          </a:p>
        </p:txBody>
      </p:sp>
    </p:spTree>
    <p:extLst>
      <p:ext uri="{BB962C8B-B14F-4D97-AF65-F5344CB8AC3E}">
        <p14:creationId xmlns:p14="http://schemas.microsoft.com/office/powerpoint/2010/main" val="34545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8238" y="-21354"/>
            <a:ext cx="9144000" cy="628650"/>
          </a:xfrm>
          <a:solidFill>
            <a:schemeClr val="accent5">
              <a:lumMod val="50000"/>
            </a:schemeClr>
          </a:solidFill>
        </p:spPr>
        <p:txBody>
          <a:bodyPr/>
          <a:lstStyle/>
          <a:p>
            <a:pPr algn="ctr" defTabSz="342900">
              <a:defRPr/>
            </a:pPr>
            <a:r>
              <a:rPr lang="en-US" sz="3200" b="1">
                <a:solidFill>
                  <a:prstClr val="black"/>
                </a:solidFill>
                <a:latin typeface="Calibri" panose="020F0502020204030204"/>
              </a:rPr>
              <a:t>Scaffolds</a:t>
            </a:r>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D29B4C89-7135-4EDE-A535-75B05D1F0D39}" type="slidenum">
              <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5</a:t>
            </a:fld>
            <a:endPar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Title 1">
            <a:extLst>
              <a:ext uri="{FF2B5EF4-FFF2-40B4-BE49-F238E27FC236}">
                <a16:creationId xmlns:a16="http://schemas.microsoft.com/office/drawing/2014/main" id="{E83F3378-D2A9-4887-BAA6-9DE52D62C130}"/>
              </a:ext>
            </a:extLst>
          </p:cNvPr>
          <p:cNvSpPr txBox="1">
            <a:spLocks/>
          </p:cNvSpPr>
          <p:nvPr/>
        </p:nvSpPr>
        <p:spPr bwMode="auto">
          <a:xfrm>
            <a:off x="465438" y="607296"/>
            <a:ext cx="8229600" cy="1143000"/>
          </a:xfrm>
          <a:prstGeom prst="rect">
            <a:avLst/>
          </a:prstGeom>
          <a:noFill/>
          <a:ln>
            <a:noFill/>
          </a:ln>
          <a:effec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r>
              <a:rPr lang="en-US"/>
              <a:t>Competent Person</a:t>
            </a:r>
          </a:p>
        </p:txBody>
      </p:sp>
      <p:sp>
        <p:nvSpPr>
          <p:cNvPr id="6" name="TextBox 5">
            <a:extLst>
              <a:ext uri="{FF2B5EF4-FFF2-40B4-BE49-F238E27FC236}">
                <a16:creationId xmlns:a16="http://schemas.microsoft.com/office/drawing/2014/main" id="{BFB00ECF-FA02-4878-B5E0-0703F6FBE1CE}"/>
              </a:ext>
            </a:extLst>
          </p:cNvPr>
          <p:cNvSpPr txBox="1"/>
          <p:nvPr/>
        </p:nvSpPr>
        <p:spPr>
          <a:xfrm>
            <a:off x="914400" y="1524000"/>
            <a:ext cx="5943600" cy="830997"/>
          </a:xfrm>
          <a:prstGeom prst="rect">
            <a:avLst/>
          </a:prstGeom>
          <a:noFill/>
        </p:spPr>
        <p:txBody>
          <a:bodyPr wrap="square">
            <a:spAutoFit/>
          </a:bodyPr>
          <a:lstStyle/>
          <a:p>
            <a:r>
              <a:rPr lang="en-US" sz="2400"/>
              <a:t>Process for designating an employee as the competent person: </a:t>
            </a:r>
          </a:p>
        </p:txBody>
      </p:sp>
      <p:sp>
        <p:nvSpPr>
          <p:cNvPr id="8" name="TextBox 7">
            <a:extLst>
              <a:ext uri="{FF2B5EF4-FFF2-40B4-BE49-F238E27FC236}">
                <a16:creationId xmlns:a16="http://schemas.microsoft.com/office/drawing/2014/main" id="{BD17CF25-739C-4B93-817C-FEE3D46A4BD1}"/>
              </a:ext>
            </a:extLst>
          </p:cNvPr>
          <p:cNvSpPr txBox="1"/>
          <p:nvPr/>
        </p:nvSpPr>
        <p:spPr>
          <a:xfrm>
            <a:off x="914400" y="2482334"/>
            <a:ext cx="4578096" cy="461665"/>
          </a:xfrm>
          <a:prstGeom prst="rect">
            <a:avLst/>
          </a:prstGeom>
          <a:noFill/>
        </p:spPr>
        <p:txBody>
          <a:bodyPr wrap="square">
            <a:spAutoFit/>
          </a:bodyPr>
          <a:lstStyle/>
          <a:p>
            <a:pPr marL="742950" lvl="1" indent="-285750">
              <a:buFont typeface="Arial" panose="020B0604020202020204" pitchFamily="34" charset="0"/>
              <a:buChar char="•"/>
            </a:pPr>
            <a:r>
              <a:rPr lang="en-US" sz="2400"/>
              <a:t>Employer appointed </a:t>
            </a:r>
          </a:p>
        </p:txBody>
      </p:sp>
      <p:sp>
        <p:nvSpPr>
          <p:cNvPr id="10" name="TextBox 9">
            <a:extLst>
              <a:ext uri="{FF2B5EF4-FFF2-40B4-BE49-F238E27FC236}">
                <a16:creationId xmlns:a16="http://schemas.microsoft.com/office/drawing/2014/main" id="{23079D9A-5090-49C0-ADB9-176651B61684}"/>
              </a:ext>
            </a:extLst>
          </p:cNvPr>
          <p:cNvSpPr txBox="1"/>
          <p:nvPr/>
        </p:nvSpPr>
        <p:spPr>
          <a:xfrm>
            <a:off x="902208" y="3440321"/>
            <a:ext cx="5330952" cy="461665"/>
          </a:xfrm>
          <a:prstGeom prst="rect">
            <a:avLst/>
          </a:prstGeom>
          <a:noFill/>
        </p:spPr>
        <p:txBody>
          <a:bodyPr wrap="square">
            <a:spAutoFit/>
          </a:bodyPr>
          <a:lstStyle/>
          <a:p>
            <a:pPr marL="742950" lvl="1" indent="-285750">
              <a:buFont typeface="Arial" panose="020B0604020202020204" pitchFamily="34" charset="0"/>
              <a:buChar char="•"/>
            </a:pPr>
            <a:r>
              <a:rPr lang="en-US" sz="2400"/>
              <a:t>Capability to identify hazards</a:t>
            </a:r>
          </a:p>
        </p:txBody>
      </p:sp>
      <p:sp>
        <p:nvSpPr>
          <p:cNvPr id="12" name="TextBox 11">
            <a:extLst>
              <a:ext uri="{FF2B5EF4-FFF2-40B4-BE49-F238E27FC236}">
                <a16:creationId xmlns:a16="http://schemas.microsoft.com/office/drawing/2014/main" id="{EBDFFE9E-18A3-4820-8FB9-629A265039ED}"/>
              </a:ext>
            </a:extLst>
          </p:cNvPr>
          <p:cNvSpPr txBox="1"/>
          <p:nvPr/>
        </p:nvSpPr>
        <p:spPr>
          <a:xfrm>
            <a:off x="880872" y="4398308"/>
            <a:ext cx="6629400" cy="461665"/>
          </a:xfrm>
          <a:prstGeom prst="rect">
            <a:avLst/>
          </a:prstGeom>
          <a:noFill/>
        </p:spPr>
        <p:txBody>
          <a:bodyPr wrap="square">
            <a:spAutoFit/>
          </a:bodyPr>
          <a:lstStyle/>
          <a:p>
            <a:pPr marL="742950" lvl="1" indent="-285750">
              <a:buFont typeface="Arial" panose="020B0604020202020204" pitchFamily="34" charset="0"/>
              <a:buChar char="•"/>
            </a:pPr>
            <a:r>
              <a:rPr lang="en-US" sz="2400"/>
              <a:t>Executes qualified person design </a:t>
            </a:r>
          </a:p>
        </p:txBody>
      </p:sp>
      <p:sp>
        <p:nvSpPr>
          <p:cNvPr id="14" name="TextBox 13">
            <a:extLst>
              <a:ext uri="{FF2B5EF4-FFF2-40B4-BE49-F238E27FC236}">
                <a16:creationId xmlns:a16="http://schemas.microsoft.com/office/drawing/2014/main" id="{B13DC619-E19D-44D1-A800-9D509FB96AD8}"/>
              </a:ext>
            </a:extLst>
          </p:cNvPr>
          <p:cNvSpPr txBox="1"/>
          <p:nvPr/>
        </p:nvSpPr>
        <p:spPr>
          <a:xfrm>
            <a:off x="880872" y="5218143"/>
            <a:ext cx="7010400" cy="461665"/>
          </a:xfrm>
          <a:prstGeom prst="rect">
            <a:avLst/>
          </a:prstGeom>
          <a:noFill/>
        </p:spPr>
        <p:txBody>
          <a:bodyPr wrap="square">
            <a:spAutoFit/>
          </a:bodyPr>
          <a:lstStyle/>
          <a:p>
            <a:pPr marL="742950" lvl="1" indent="-285750">
              <a:buFont typeface="Arial" panose="020B0604020202020204" pitchFamily="34" charset="0"/>
              <a:buChar char="•"/>
            </a:pPr>
            <a:r>
              <a:rPr lang="en-US" sz="2400"/>
              <a:t>Authority to take prompt corrective action </a:t>
            </a:r>
          </a:p>
        </p:txBody>
      </p:sp>
    </p:spTree>
    <p:extLst>
      <p:ext uri="{BB962C8B-B14F-4D97-AF65-F5344CB8AC3E}">
        <p14:creationId xmlns:p14="http://schemas.microsoft.com/office/powerpoint/2010/main" val="222656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3 Basic Types of Scaffolds</a:t>
            </a:r>
          </a:p>
        </p:txBody>
      </p:sp>
      <p:pic>
        <p:nvPicPr>
          <p:cNvPr id="5122" name="Picture 2" descr="Collage of Multi-point Adjustable, Multi-level, Needle Beam, Boatswain's Chair, Interior Hung, Catenary, Single-Point Adjustable, and Two-Point Adjustable Scaffolds"/>
          <p:cNvPicPr>
            <a:picLocks noChangeAspect="1" noChangeArrowheads="1"/>
          </p:cNvPicPr>
          <p:nvPr/>
        </p:nvPicPr>
        <p:blipFill rotWithShape="1">
          <a:blip r:embed="rId3">
            <a:extLst>
              <a:ext uri="{28A0092B-C50C-407E-A947-70E740481C1C}">
                <a14:useLocalDpi xmlns:a14="http://schemas.microsoft.com/office/drawing/2010/main" val="0"/>
              </a:ext>
            </a:extLst>
          </a:blip>
          <a:srcRect l="1962" t="4320" r="5833" b="3756"/>
          <a:stretch/>
        </p:blipFill>
        <p:spPr bwMode="auto">
          <a:xfrm>
            <a:off x="533400" y="1162761"/>
            <a:ext cx="3581400" cy="2133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073" r="495"/>
          <a:stretch/>
        </p:blipFill>
        <p:spPr bwMode="auto">
          <a:xfrm>
            <a:off x="533400" y="3764916"/>
            <a:ext cx="3581400" cy="21233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1600" y="5904675"/>
            <a:ext cx="1795277" cy="461665"/>
          </a:xfrm>
          <a:prstGeom prst="rect">
            <a:avLst/>
          </a:prstGeom>
          <a:noFill/>
        </p:spPr>
        <p:txBody>
          <a:bodyPr wrap="square" rtlCol="0">
            <a:spAutoFit/>
          </a:bodyPr>
          <a:lstStyle/>
          <a:p>
            <a:r>
              <a:rPr lang="en-US" sz="2400"/>
              <a:t>Supported</a:t>
            </a:r>
          </a:p>
        </p:txBody>
      </p:sp>
      <p:sp>
        <p:nvSpPr>
          <p:cNvPr id="8" name="TextBox 7"/>
          <p:cNvSpPr txBox="1"/>
          <p:nvPr/>
        </p:nvSpPr>
        <p:spPr>
          <a:xfrm>
            <a:off x="1600200" y="3286800"/>
            <a:ext cx="1795277" cy="461665"/>
          </a:xfrm>
          <a:prstGeom prst="rect">
            <a:avLst/>
          </a:prstGeom>
          <a:noFill/>
        </p:spPr>
        <p:txBody>
          <a:bodyPr wrap="square" rtlCol="0">
            <a:spAutoFit/>
          </a:bodyPr>
          <a:lstStyle/>
          <a:p>
            <a:r>
              <a:rPr lang="en-US" sz="2400"/>
              <a:t>Suspended</a:t>
            </a:r>
          </a:p>
        </p:txBody>
      </p:sp>
      <p:sp>
        <p:nvSpPr>
          <p:cNvPr id="9" name="TextBox 8"/>
          <p:cNvSpPr txBox="1"/>
          <p:nvPr/>
        </p:nvSpPr>
        <p:spPr>
          <a:xfrm>
            <a:off x="5867400" y="5728913"/>
            <a:ext cx="1439818" cy="461665"/>
          </a:xfrm>
          <a:prstGeom prst="rect">
            <a:avLst/>
          </a:prstGeom>
          <a:noFill/>
        </p:spPr>
        <p:txBody>
          <a:bodyPr wrap="none" rtlCol="0">
            <a:spAutoFit/>
          </a:bodyPr>
          <a:lstStyle/>
          <a:p>
            <a:r>
              <a:rPr lang="en-US" sz="2400"/>
              <a:t>Aerial lifts</a:t>
            </a:r>
          </a:p>
        </p:txBody>
      </p:sp>
      <p:sp>
        <p:nvSpPr>
          <p:cNvPr id="10" name="TextBox 9"/>
          <p:cNvSpPr txBox="1"/>
          <p:nvPr/>
        </p:nvSpPr>
        <p:spPr>
          <a:xfrm>
            <a:off x="4114800" y="6135508"/>
            <a:ext cx="990645" cy="215444"/>
          </a:xfrm>
          <a:prstGeom prst="rect">
            <a:avLst/>
          </a:prstGeom>
          <a:noFill/>
        </p:spPr>
        <p:txBody>
          <a:bodyPr wrap="square" rtlCol="0">
            <a:spAutoFit/>
          </a:bodyPr>
          <a:lstStyle/>
          <a:p>
            <a:r>
              <a:rPr lang="en-US" sz="800"/>
              <a:t>Source: OSHA </a:t>
            </a:r>
          </a:p>
        </p:txBody>
      </p:sp>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667" b="27334"/>
          <a:stretch/>
        </p:blipFill>
        <p:spPr bwMode="auto">
          <a:xfrm>
            <a:off x="5148049" y="1162761"/>
            <a:ext cx="3249942" cy="20201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8559" y="3558473"/>
            <a:ext cx="2857500" cy="2143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a:extLst>
              <a:ext uri="{FF2B5EF4-FFF2-40B4-BE49-F238E27FC236}">
                <a16:creationId xmlns:a16="http://schemas.microsoft.com/office/drawing/2014/main" id="{AD3E7B4F-6116-41D7-810C-78F634130AB5}"/>
              </a:ext>
            </a:extLst>
          </p:cNvPr>
          <p:cNvSpPr txBox="1">
            <a:spLocks/>
          </p:cNvSpPr>
          <p:nvPr/>
        </p:nvSpPr>
        <p:spPr bwMode="auto">
          <a:xfrm>
            <a:off x="8238" y="-21354"/>
            <a:ext cx="9144000" cy="628650"/>
          </a:xfrm>
          <a:prstGeom prst="rect">
            <a:avLst/>
          </a:prstGeom>
          <a:solidFill>
            <a:schemeClr val="accent5">
              <a:lumMod val="50000"/>
            </a:schemeClr>
          </a:solid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342900">
              <a:defRPr/>
            </a:pPr>
            <a:r>
              <a:rPr lang="en-US" sz="3200">
                <a:solidFill>
                  <a:prstClr val="black"/>
                </a:solidFill>
                <a:latin typeface="Calibri" panose="020F0502020204030204"/>
              </a:rPr>
              <a:t>Scaffolds</a:t>
            </a:r>
          </a:p>
        </p:txBody>
      </p:sp>
    </p:spTree>
    <p:extLst>
      <p:ext uri="{BB962C8B-B14F-4D97-AF65-F5344CB8AC3E}">
        <p14:creationId xmlns:p14="http://schemas.microsoft.com/office/powerpoint/2010/main" val="111525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8238" y="-21354"/>
            <a:ext cx="9144000" cy="628650"/>
          </a:xfrm>
          <a:solidFill>
            <a:schemeClr val="accent5">
              <a:lumMod val="50000"/>
            </a:schemeClr>
          </a:solidFill>
        </p:spPr>
        <p:txBody>
          <a:bodyPr/>
          <a:lstStyle/>
          <a:p>
            <a:pPr algn="ctr" defTabSz="342900">
              <a:defRPr/>
            </a:pPr>
            <a:r>
              <a:rPr lang="en-US" sz="3200" b="1">
                <a:solidFill>
                  <a:prstClr val="black"/>
                </a:solidFill>
                <a:latin typeface="Calibri" panose="020F0502020204030204"/>
              </a:rPr>
              <a:t>Scaffolds</a:t>
            </a:r>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D29B4C89-7135-4EDE-A535-75B05D1F0D39}" type="slidenum">
              <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7</a:t>
            </a:fld>
            <a:endPar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Rectangle 2">
            <a:extLst>
              <a:ext uri="{FF2B5EF4-FFF2-40B4-BE49-F238E27FC236}">
                <a16:creationId xmlns:a16="http://schemas.microsoft.com/office/drawing/2014/main" id="{AB639260-E8DB-4ECD-ADFD-B98769964F26}"/>
              </a:ext>
            </a:extLst>
          </p:cNvPr>
          <p:cNvSpPr txBox="1">
            <a:spLocks noChangeArrowheads="1"/>
          </p:cNvSpPr>
          <p:nvPr/>
        </p:nvSpPr>
        <p:spPr bwMode="auto">
          <a:xfrm>
            <a:off x="228600" y="762000"/>
            <a:ext cx="868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ltLang="en-US" sz="3200" b="1">
                <a:latin typeface="Tahoma" panose="020B0604030504040204" pitchFamily="34" charset="0"/>
                <a:ea typeface="Tahoma" panose="020B0604030504040204" pitchFamily="34" charset="0"/>
                <a:cs typeface="Tahoma" panose="020B0604030504040204" pitchFamily="34" charset="0"/>
              </a:rPr>
              <a:t>How Are Scaffolds Constructed?</a:t>
            </a:r>
          </a:p>
        </p:txBody>
      </p:sp>
      <p:pic>
        <p:nvPicPr>
          <p:cNvPr id="6" name="Picture 2" descr="Collage of Multi-point Adjustable, Multi-level, Needle Beam, Boatswain's Chair, Interior Hung, Catenary, Single-Point Adjustable, and Two-Point Adjustable Scaffolds">
            <a:extLst>
              <a:ext uri="{FF2B5EF4-FFF2-40B4-BE49-F238E27FC236}">
                <a16:creationId xmlns:a16="http://schemas.microsoft.com/office/drawing/2014/main" id="{B891FD05-8D42-4880-83A2-96ECA1D6B2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62" t="4320" r="5833" b="3756"/>
          <a:stretch/>
        </p:blipFill>
        <p:spPr bwMode="auto">
          <a:xfrm>
            <a:off x="292608" y="2442286"/>
            <a:ext cx="3271493" cy="23896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664C4F2-9B13-431E-8ED0-C99F782B8BD4}"/>
              </a:ext>
            </a:extLst>
          </p:cNvPr>
          <p:cNvSpPr txBox="1"/>
          <p:nvPr/>
        </p:nvSpPr>
        <p:spPr>
          <a:xfrm>
            <a:off x="988046" y="1633347"/>
            <a:ext cx="1752600" cy="461665"/>
          </a:xfrm>
          <a:prstGeom prst="rect">
            <a:avLst/>
          </a:prstGeom>
          <a:noFill/>
        </p:spPr>
        <p:txBody>
          <a:bodyPr wrap="square" rtlCol="0">
            <a:spAutoFit/>
          </a:bodyPr>
          <a:lstStyle/>
          <a:p>
            <a:r>
              <a:rPr lang="en-US" sz="2400"/>
              <a:t>Suspended</a:t>
            </a:r>
          </a:p>
        </p:txBody>
      </p:sp>
      <p:pic>
        <p:nvPicPr>
          <p:cNvPr id="8" name="Picture 3">
            <a:extLst>
              <a:ext uri="{FF2B5EF4-FFF2-40B4-BE49-F238E27FC236}">
                <a16:creationId xmlns:a16="http://schemas.microsoft.com/office/drawing/2014/main" id="{709761BC-53C3-4318-80F2-65B7331AAB9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73" r="495"/>
          <a:stretch/>
        </p:blipFill>
        <p:spPr bwMode="auto">
          <a:xfrm>
            <a:off x="4580238" y="2444514"/>
            <a:ext cx="3581400" cy="23896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F2B6B8A8-0B2F-4615-BAA0-92870A57D0F7}"/>
              </a:ext>
            </a:extLst>
          </p:cNvPr>
          <p:cNvSpPr txBox="1"/>
          <p:nvPr/>
        </p:nvSpPr>
        <p:spPr>
          <a:xfrm>
            <a:off x="5655561" y="1600200"/>
            <a:ext cx="1795277" cy="461665"/>
          </a:xfrm>
          <a:prstGeom prst="rect">
            <a:avLst/>
          </a:prstGeom>
          <a:noFill/>
        </p:spPr>
        <p:txBody>
          <a:bodyPr wrap="square" rtlCol="0">
            <a:spAutoFit/>
          </a:bodyPr>
          <a:lstStyle/>
          <a:p>
            <a:r>
              <a:rPr lang="en-US" sz="2400"/>
              <a:t>Supported</a:t>
            </a:r>
          </a:p>
        </p:txBody>
      </p:sp>
      <p:sp>
        <p:nvSpPr>
          <p:cNvPr id="10" name="TextBox 9">
            <a:extLst>
              <a:ext uri="{FF2B5EF4-FFF2-40B4-BE49-F238E27FC236}">
                <a16:creationId xmlns:a16="http://schemas.microsoft.com/office/drawing/2014/main" id="{69343DE2-4959-4EB6-A4B0-0DA96766696C}"/>
              </a:ext>
            </a:extLst>
          </p:cNvPr>
          <p:cNvSpPr txBox="1"/>
          <p:nvPr/>
        </p:nvSpPr>
        <p:spPr>
          <a:xfrm>
            <a:off x="292608" y="5039987"/>
            <a:ext cx="2031325" cy="369332"/>
          </a:xfrm>
          <a:prstGeom prst="rect">
            <a:avLst/>
          </a:prstGeom>
          <a:noFill/>
        </p:spPr>
        <p:txBody>
          <a:bodyPr wrap="none" rtlCol="0">
            <a:spAutoFit/>
          </a:bodyPr>
          <a:lstStyle/>
          <a:p>
            <a:r>
              <a:rPr lang="en-US"/>
              <a:t>Supporting cables</a:t>
            </a:r>
          </a:p>
        </p:txBody>
      </p:sp>
      <p:sp>
        <p:nvSpPr>
          <p:cNvPr id="11" name="TextBox 10">
            <a:extLst>
              <a:ext uri="{FF2B5EF4-FFF2-40B4-BE49-F238E27FC236}">
                <a16:creationId xmlns:a16="http://schemas.microsoft.com/office/drawing/2014/main" id="{14C11CF2-7809-4CC3-B0EC-A12E034D7E09}"/>
              </a:ext>
            </a:extLst>
          </p:cNvPr>
          <p:cNvSpPr txBox="1"/>
          <p:nvPr/>
        </p:nvSpPr>
        <p:spPr>
          <a:xfrm>
            <a:off x="292608" y="5489339"/>
            <a:ext cx="2416046" cy="369332"/>
          </a:xfrm>
          <a:prstGeom prst="rect">
            <a:avLst/>
          </a:prstGeom>
          <a:noFill/>
        </p:spPr>
        <p:txBody>
          <a:bodyPr wrap="none" rtlCol="0">
            <a:spAutoFit/>
          </a:bodyPr>
          <a:lstStyle/>
          <a:p>
            <a:r>
              <a:rPr lang="en-US"/>
              <a:t>Platform of some kind</a:t>
            </a:r>
          </a:p>
        </p:txBody>
      </p:sp>
      <p:sp>
        <p:nvSpPr>
          <p:cNvPr id="16" name="TextBox 15">
            <a:extLst>
              <a:ext uri="{FF2B5EF4-FFF2-40B4-BE49-F238E27FC236}">
                <a16:creationId xmlns:a16="http://schemas.microsoft.com/office/drawing/2014/main" id="{44CEBE03-AFC6-4C28-BBA3-CDDBAAD65B0E}"/>
              </a:ext>
            </a:extLst>
          </p:cNvPr>
          <p:cNvSpPr txBox="1"/>
          <p:nvPr/>
        </p:nvSpPr>
        <p:spPr>
          <a:xfrm>
            <a:off x="4724400" y="5039987"/>
            <a:ext cx="2262158" cy="1477328"/>
          </a:xfrm>
          <a:prstGeom prst="rect">
            <a:avLst/>
          </a:prstGeom>
          <a:noFill/>
        </p:spPr>
        <p:txBody>
          <a:bodyPr wrap="none" rtlCol="0">
            <a:spAutoFit/>
          </a:bodyPr>
          <a:lstStyle/>
          <a:p>
            <a:r>
              <a:rPr lang="en-US"/>
              <a:t>Base Plate</a:t>
            </a:r>
          </a:p>
          <a:p>
            <a:r>
              <a:rPr lang="en-US"/>
              <a:t>Posts or Uprights</a:t>
            </a:r>
          </a:p>
          <a:p>
            <a:r>
              <a:rPr lang="en-US"/>
              <a:t>Cross Bracing</a:t>
            </a:r>
          </a:p>
          <a:p>
            <a:r>
              <a:rPr lang="en-US"/>
              <a:t>Platform or Planking</a:t>
            </a:r>
          </a:p>
          <a:p>
            <a:r>
              <a:rPr lang="en-US"/>
              <a:t>Guardrail system</a:t>
            </a:r>
          </a:p>
        </p:txBody>
      </p:sp>
    </p:spTree>
    <p:extLst>
      <p:ext uri="{BB962C8B-B14F-4D97-AF65-F5344CB8AC3E}">
        <p14:creationId xmlns:p14="http://schemas.microsoft.com/office/powerpoint/2010/main" val="238899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8154"/>
            <a:ext cx="9144000" cy="906463"/>
          </a:xfrm>
        </p:spPr>
        <p:txBody>
          <a:bodyPr>
            <a:noAutofit/>
          </a:bodyPr>
          <a:lstStyle/>
          <a:p>
            <a:r>
              <a:rPr lang="en-US"/>
              <a:t>Hazards Associated with Scaffolds</a:t>
            </a:r>
          </a:p>
        </p:txBody>
      </p:sp>
      <p:sp>
        <p:nvSpPr>
          <p:cNvPr id="3" name="Content Placeholder 2"/>
          <p:cNvSpPr>
            <a:spLocks noGrp="1"/>
          </p:cNvSpPr>
          <p:nvPr>
            <p:ph idx="1"/>
          </p:nvPr>
        </p:nvSpPr>
        <p:spPr>
          <a:xfrm>
            <a:off x="457200" y="1905001"/>
            <a:ext cx="8229600" cy="449002"/>
          </a:xfrm>
        </p:spPr>
        <p:txBody>
          <a:bodyPr/>
          <a:lstStyle/>
          <a:p>
            <a:r>
              <a:rPr lang="en-US"/>
              <a:t>Falls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4030" y="3362952"/>
            <a:ext cx="1794473" cy="1864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0355" y="1605770"/>
            <a:ext cx="1794473" cy="1529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16342" y="6477000"/>
            <a:ext cx="1146987" cy="215444"/>
          </a:xfrm>
          <a:prstGeom prst="rect">
            <a:avLst/>
          </a:prstGeom>
          <a:noFill/>
        </p:spPr>
        <p:txBody>
          <a:bodyPr wrap="square" rtlCol="0">
            <a:spAutoFit/>
          </a:bodyPr>
          <a:lstStyle/>
          <a:p>
            <a:pPr algn="r"/>
            <a:r>
              <a:rPr lang="en-US" sz="800"/>
              <a:t>Source: OSHA</a:t>
            </a:r>
          </a:p>
        </p:txBody>
      </p:sp>
      <p:sp>
        <p:nvSpPr>
          <p:cNvPr id="8" name="Title 1">
            <a:extLst>
              <a:ext uri="{FF2B5EF4-FFF2-40B4-BE49-F238E27FC236}">
                <a16:creationId xmlns:a16="http://schemas.microsoft.com/office/drawing/2014/main" id="{415B3135-49A5-4980-BF68-65DF9E0671F9}"/>
              </a:ext>
            </a:extLst>
          </p:cNvPr>
          <p:cNvSpPr txBox="1">
            <a:spLocks/>
          </p:cNvSpPr>
          <p:nvPr/>
        </p:nvSpPr>
        <p:spPr bwMode="auto">
          <a:xfrm>
            <a:off x="8238" y="-21354"/>
            <a:ext cx="9144000" cy="628650"/>
          </a:xfrm>
          <a:prstGeom prst="rect">
            <a:avLst/>
          </a:prstGeom>
          <a:solidFill>
            <a:schemeClr val="accent5">
              <a:lumMod val="50000"/>
            </a:schemeClr>
          </a:solid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342900">
              <a:defRPr/>
            </a:pPr>
            <a:r>
              <a:rPr lang="en-US" sz="3200">
                <a:solidFill>
                  <a:prstClr val="black"/>
                </a:solidFill>
                <a:latin typeface="Calibri" panose="020F0502020204030204"/>
              </a:rPr>
              <a:t>Scaffolds</a:t>
            </a:r>
          </a:p>
        </p:txBody>
      </p:sp>
      <p:sp>
        <p:nvSpPr>
          <p:cNvPr id="9" name="TextBox 8">
            <a:extLst>
              <a:ext uri="{FF2B5EF4-FFF2-40B4-BE49-F238E27FC236}">
                <a16:creationId xmlns:a16="http://schemas.microsoft.com/office/drawing/2014/main" id="{223D8212-47B6-4436-BAB5-2D2B0B4E5459}"/>
              </a:ext>
            </a:extLst>
          </p:cNvPr>
          <p:cNvSpPr txBox="1"/>
          <p:nvPr/>
        </p:nvSpPr>
        <p:spPr>
          <a:xfrm>
            <a:off x="457200" y="2474125"/>
            <a:ext cx="4578096" cy="461665"/>
          </a:xfrm>
          <a:prstGeom prst="rect">
            <a:avLst/>
          </a:prstGeom>
          <a:noFill/>
        </p:spPr>
        <p:txBody>
          <a:bodyPr wrap="square">
            <a:spAutoFit/>
          </a:bodyPr>
          <a:lstStyle/>
          <a:p>
            <a:pPr marL="285750" indent="-285750">
              <a:buFont typeface="Arial" panose="020B0604020202020204" pitchFamily="34" charset="0"/>
              <a:buChar char="•"/>
            </a:pPr>
            <a:r>
              <a:rPr lang="en-US" sz="2400"/>
              <a:t>Falling object(s)</a:t>
            </a:r>
          </a:p>
        </p:txBody>
      </p:sp>
      <p:sp>
        <p:nvSpPr>
          <p:cNvPr id="11" name="TextBox 10">
            <a:extLst>
              <a:ext uri="{FF2B5EF4-FFF2-40B4-BE49-F238E27FC236}">
                <a16:creationId xmlns:a16="http://schemas.microsoft.com/office/drawing/2014/main" id="{6EEB3508-9941-4C99-9608-FD6E3D67F0E0}"/>
              </a:ext>
            </a:extLst>
          </p:cNvPr>
          <p:cNvSpPr txBox="1"/>
          <p:nvPr/>
        </p:nvSpPr>
        <p:spPr>
          <a:xfrm>
            <a:off x="457200" y="3064975"/>
            <a:ext cx="4578096" cy="461665"/>
          </a:xfrm>
          <a:prstGeom prst="rect">
            <a:avLst/>
          </a:prstGeom>
          <a:noFill/>
        </p:spPr>
        <p:txBody>
          <a:bodyPr wrap="square">
            <a:spAutoFit/>
          </a:bodyPr>
          <a:lstStyle/>
          <a:p>
            <a:pPr marL="285750" indent="-285750">
              <a:buFont typeface="Arial" panose="020B0604020202020204" pitchFamily="34" charset="0"/>
              <a:buChar char="•"/>
            </a:pPr>
            <a:r>
              <a:rPr lang="en-US" sz="2400"/>
              <a:t>Electrical hazards</a:t>
            </a:r>
          </a:p>
        </p:txBody>
      </p:sp>
      <p:sp>
        <p:nvSpPr>
          <p:cNvPr id="13" name="TextBox 12">
            <a:extLst>
              <a:ext uri="{FF2B5EF4-FFF2-40B4-BE49-F238E27FC236}">
                <a16:creationId xmlns:a16="http://schemas.microsoft.com/office/drawing/2014/main" id="{19DCF503-F150-47BF-A4A7-50AD732CD3C7}"/>
              </a:ext>
            </a:extLst>
          </p:cNvPr>
          <p:cNvSpPr txBox="1"/>
          <p:nvPr/>
        </p:nvSpPr>
        <p:spPr>
          <a:xfrm>
            <a:off x="457200" y="3677010"/>
            <a:ext cx="4578096" cy="461665"/>
          </a:xfrm>
          <a:prstGeom prst="rect">
            <a:avLst/>
          </a:prstGeom>
          <a:noFill/>
        </p:spPr>
        <p:txBody>
          <a:bodyPr wrap="square">
            <a:spAutoFit/>
          </a:bodyPr>
          <a:lstStyle/>
          <a:p>
            <a:pPr marL="342900" indent="-342900">
              <a:buFont typeface="Arial" panose="020B0604020202020204" pitchFamily="34" charset="0"/>
              <a:buChar char="•"/>
            </a:pPr>
            <a:r>
              <a:rPr lang="en-US" sz="2400"/>
              <a:t>Collapse hazards</a:t>
            </a:r>
          </a:p>
        </p:txBody>
      </p:sp>
      <p:sp>
        <p:nvSpPr>
          <p:cNvPr id="15" name="TextBox 14">
            <a:extLst>
              <a:ext uri="{FF2B5EF4-FFF2-40B4-BE49-F238E27FC236}">
                <a16:creationId xmlns:a16="http://schemas.microsoft.com/office/drawing/2014/main" id="{F3B58F05-8D71-4221-9D95-CD5D5ACA886B}"/>
              </a:ext>
            </a:extLst>
          </p:cNvPr>
          <p:cNvSpPr txBox="1"/>
          <p:nvPr/>
        </p:nvSpPr>
        <p:spPr>
          <a:xfrm>
            <a:off x="457200" y="4381222"/>
            <a:ext cx="4578096" cy="461665"/>
          </a:xfrm>
          <a:prstGeom prst="rect">
            <a:avLst/>
          </a:prstGeom>
          <a:noFill/>
        </p:spPr>
        <p:txBody>
          <a:bodyPr wrap="square">
            <a:spAutoFit/>
          </a:bodyPr>
          <a:lstStyle/>
          <a:p>
            <a:pPr marL="342900" indent="-342900">
              <a:buFont typeface="Arial" panose="020B0604020202020204" pitchFamily="34" charset="0"/>
              <a:buChar char="•"/>
            </a:pPr>
            <a:r>
              <a:rPr lang="en-US" sz="2400"/>
              <a:t>Planking hazards</a:t>
            </a:r>
          </a:p>
        </p:txBody>
      </p:sp>
      <p:sp>
        <p:nvSpPr>
          <p:cNvPr id="17" name="TextBox 16">
            <a:extLst>
              <a:ext uri="{FF2B5EF4-FFF2-40B4-BE49-F238E27FC236}">
                <a16:creationId xmlns:a16="http://schemas.microsoft.com/office/drawing/2014/main" id="{9ACA6823-EBBA-4B48-BCFE-9A2888741869}"/>
              </a:ext>
            </a:extLst>
          </p:cNvPr>
          <p:cNvSpPr txBox="1"/>
          <p:nvPr/>
        </p:nvSpPr>
        <p:spPr>
          <a:xfrm>
            <a:off x="457200" y="5004133"/>
            <a:ext cx="4578096" cy="461665"/>
          </a:xfrm>
          <a:prstGeom prst="rect">
            <a:avLst/>
          </a:prstGeom>
          <a:noFill/>
        </p:spPr>
        <p:txBody>
          <a:bodyPr wrap="square">
            <a:spAutoFit/>
          </a:bodyPr>
          <a:lstStyle/>
          <a:p>
            <a:pPr marL="342900" indent="-342900">
              <a:buFont typeface="Arial" panose="020B0604020202020204" pitchFamily="34" charset="0"/>
              <a:buChar char="•"/>
            </a:pPr>
            <a:r>
              <a:rPr lang="en-US" sz="2400"/>
              <a:t>Weather conditions</a:t>
            </a:r>
          </a:p>
        </p:txBody>
      </p:sp>
      <p:sp>
        <p:nvSpPr>
          <p:cNvPr id="19" name="TextBox 18">
            <a:extLst>
              <a:ext uri="{FF2B5EF4-FFF2-40B4-BE49-F238E27FC236}">
                <a16:creationId xmlns:a16="http://schemas.microsoft.com/office/drawing/2014/main" id="{7B9573C5-9C19-464D-9916-44CB71827E10}"/>
              </a:ext>
            </a:extLst>
          </p:cNvPr>
          <p:cNvSpPr txBox="1"/>
          <p:nvPr/>
        </p:nvSpPr>
        <p:spPr>
          <a:xfrm>
            <a:off x="454152" y="5648499"/>
            <a:ext cx="4578096" cy="461665"/>
          </a:xfrm>
          <a:prstGeom prst="rect">
            <a:avLst/>
          </a:prstGeom>
          <a:noFill/>
        </p:spPr>
        <p:txBody>
          <a:bodyPr wrap="square">
            <a:spAutoFit/>
          </a:bodyPr>
          <a:lstStyle/>
          <a:p>
            <a:pPr marL="342900" indent="-342900">
              <a:buFont typeface="Arial" panose="020B0604020202020204" pitchFamily="34" charset="0"/>
              <a:buChar char="•"/>
            </a:pPr>
            <a:r>
              <a:rPr lang="en-US" sz="2400"/>
              <a:t>Collisions or struck-by</a:t>
            </a:r>
          </a:p>
        </p:txBody>
      </p:sp>
      <p:pic>
        <p:nvPicPr>
          <p:cNvPr id="18" name="Picture 17">
            <a:extLst>
              <a:ext uri="{FF2B5EF4-FFF2-40B4-BE49-F238E27FC236}">
                <a16:creationId xmlns:a16="http://schemas.microsoft.com/office/drawing/2014/main" id="{D9F8C566-F4D7-4896-BD95-9F7B07EC0224}"/>
              </a:ext>
            </a:extLst>
          </p:cNvPr>
          <p:cNvPicPr>
            <a:picLocks noChangeAspect="1"/>
          </p:cNvPicPr>
          <p:nvPr/>
        </p:nvPicPr>
        <p:blipFill>
          <a:blip r:embed="rId5"/>
          <a:stretch>
            <a:fillRect/>
          </a:stretch>
        </p:blipFill>
        <p:spPr>
          <a:xfrm>
            <a:off x="4563066" y="1640402"/>
            <a:ext cx="1414462" cy="1879535"/>
          </a:xfrm>
          <a:prstGeom prst="rect">
            <a:avLst/>
          </a:prstGeom>
        </p:spPr>
      </p:pic>
      <p:pic>
        <p:nvPicPr>
          <p:cNvPr id="1026" name="Picture 2" descr="Scaffolding eTool | Supported Scaffolds - Frame or Fabricated |  Occupational Safety and Health Administration">
            <a:extLst>
              <a:ext uri="{FF2B5EF4-FFF2-40B4-BE49-F238E27FC236}">
                <a16:creationId xmlns:a16="http://schemas.microsoft.com/office/drawing/2014/main" id="{EC9B94F2-0876-490D-BA0E-8EBC405BAB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9117" y="3603545"/>
            <a:ext cx="2281238" cy="15478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caffolding eTool | Supported Scaffolds - Frame or Fabricated |  Occupational Safety and Health Administration">
            <a:extLst>
              <a:ext uri="{FF2B5EF4-FFF2-40B4-BE49-F238E27FC236}">
                <a16:creationId xmlns:a16="http://schemas.microsoft.com/office/drawing/2014/main" id="{CAFCFDEB-DFF8-49E3-8B03-03DBE63201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2939" y="4317002"/>
            <a:ext cx="1563403" cy="23919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ightning Safety When Working Outdoors">
            <a:extLst>
              <a:ext uri="{FF2B5EF4-FFF2-40B4-BE49-F238E27FC236}">
                <a16:creationId xmlns:a16="http://schemas.microsoft.com/office/drawing/2014/main" id="{580314A6-0948-4704-83CE-E159429376E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64030" y="4377451"/>
            <a:ext cx="2200275" cy="20764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us Hits Scaffolding In South Wales | SIMIAN">
            <a:extLst>
              <a:ext uri="{FF2B5EF4-FFF2-40B4-BE49-F238E27FC236}">
                <a16:creationId xmlns:a16="http://schemas.microsoft.com/office/drawing/2014/main" id="{0227B6F2-3B9E-4228-B02F-F427A94AD9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94163" y="1734200"/>
            <a:ext cx="1905749" cy="2540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31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1" grpId="0"/>
      <p:bldP spid="13" grpId="0"/>
      <p:bldP spid="15" grpId="0"/>
      <p:bldP spid="17"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8238" y="-21354"/>
            <a:ext cx="9144000" cy="628650"/>
          </a:xfrm>
          <a:solidFill>
            <a:schemeClr val="accent5">
              <a:lumMod val="50000"/>
            </a:schemeClr>
          </a:solidFill>
        </p:spPr>
        <p:txBody>
          <a:bodyPr/>
          <a:lstStyle/>
          <a:p>
            <a:pPr algn="ctr" defTabSz="342900">
              <a:defRPr/>
            </a:pPr>
            <a:r>
              <a:rPr lang="en-US" sz="3200" b="1">
                <a:solidFill>
                  <a:prstClr val="black"/>
                </a:solidFill>
                <a:latin typeface="Calibri" panose="020F0502020204030204"/>
              </a:rPr>
              <a:t>Scaffolds</a:t>
            </a:r>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D29B4C89-7135-4EDE-A535-75B05D1F0D39}" type="slidenum">
              <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9</a:t>
            </a:fld>
            <a:endPar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Title 1">
            <a:extLst>
              <a:ext uri="{FF2B5EF4-FFF2-40B4-BE49-F238E27FC236}">
                <a16:creationId xmlns:a16="http://schemas.microsoft.com/office/drawing/2014/main" id="{4016AC90-E30B-4035-90D3-B6D449D90946}"/>
              </a:ext>
            </a:extLst>
          </p:cNvPr>
          <p:cNvSpPr txBox="1">
            <a:spLocks/>
          </p:cNvSpPr>
          <p:nvPr/>
        </p:nvSpPr>
        <p:spPr bwMode="auto">
          <a:xfrm>
            <a:off x="0" y="774937"/>
            <a:ext cx="9144000" cy="476250"/>
          </a:xfrm>
          <a:prstGeom prst="rect">
            <a:avLst/>
          </a:prstGeom>
          <a:noFill/>
          <a:ln>
            <a:noFill/>
          </a:ln>
          <a:effec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r>
              <a:rPr lang="en-US" sz="2800"/>
              <a:t>Reducing and Eliminating Hazards</a:t>
            </a:r>
          </a:p>
        </p:txBody>
      </p:sp>
      <p:sp>
        <p:nvSpPr>
          <p:cNvPr id="7" name="TextBox 6">
            <a:extLst>
              <a:ext uri="{FF2B5EF4-FFF2-40B4-BE49-F238E27FC236}">
                <a16:creationId xmlns:a16="http://schemas.microsoft.com/office/drawing/2014/main" id="{8AAC84F1-0531-4DFF-99CF-2772C09E62E6}"/>
              </a:ext>
            </a:extLst>
          </p:cNvPr>
          <p:cNvSpPr txBox="1"/>
          <p:nvPr/>
        </p:nvSpPr>
        <p:spPr>
          <a:xfrm>
            <a:off x="679704" y="1774004"/>
            <a:ext cx="2514600" cy="461665"/>
          </a:xfrm>
          <a:prstGeom prst="rect">
            <a:avLst/>
          </a:prstGeom>
          <a:noFill/>
        </p:spPr>
        <p:txBody>
          <a:bodyPr wrap="square">
            <a:spAutoFit/>
          </a:bodyPr>
          <a:lstStyle/>
          <a:p>
            <a:pPr marL="342900" indent="-342900">
              <a:buFont typeface="Arial" panose="020B0604020202020204" pitchFamily="34" charset="0"/>
              <a:buChar char="•"/>
            </a:pPr>
            <a:r>
              <a:rPr lang="en-US" sz="2400"/>
              <a:t>Proper access </a:t>
            </a:r>
          </a:p>
        </p:txBody>
      </p:sp>
      <p:sp>
        <p:nvSpPr>
          <p:cNvPr id="9" name="TextBox 8">
            <a:extLst>
              <a:ext uri="{FF2B5EF4-FFF2-40B4-BE49-F238E27FC236}">
                <a16:creationId xmlns:a16="http://schemas.microsoft.com/office/drawing/2014/main" id="{AF29CBB5-3020-4ACF-B432-C92965FC1FE0}"/>
              </a:ext>
            </a:extLst>
          </p:cNvPr>
          <p:cNvSpPr txBox="1"/>
          <p:nvPr/>
        </p:nvSpPr>
        <p:spPr>
          <a:xfrm>
            <a:off x="679704" y="5539115"/>
            <a:ext cx="6477000" cy="461665"/>
          </a:xfrm>
          <a:prstGeom prst="rect">
            <a:avLst/>
          </a:prstGeom>
          <a:noFill/>
        </p:spPr>
        <p:txBody>
          <a:bodyPr wrap="square">
            <a:spAutoFit/>
          </a:bodyPr>
          <a:lstStyle/>
          <a:p>
            <a:pPr marL="285750" indent="-285750">
              <a:buFont typeface="Arial" panose="020B0604020202020204" pitchFamily="34" charset="0"/>
              <a:buChar char="•"/>
            </a:pPr>
            <a:r>
              <a:rPr lang="en-US" sz="2400"/>
              <a:t>Safe scaffold construction and disassembly </a:t>
            </a:r>
          </a:p>
        </p:txBody>
      </p:sp>
      <p:sp>
        <p:nvSpPr>
          <p:cNvPr id="11" name="TextBox 10">
            <a:extLst>
              <a:ext uri="{FF2B5EF4-FFF2-40B4-BE49-F238E27FC236}">
                <a16:creationId xmlns:a16="http://schemas.microsoft.com/office/drawing/2014/main" id="{62A57AB0-FBF5-4DE2-AC0F-99F8272D8469}"/>
              </a:ext>
            </a:extLst>
          </p:cNvPr>
          <p:cNvSpPr txBox="1"/>
          <p:nvPr/>
        </p:nvSpPr>
        <p:spPr>
          <a:xfrm>
            <a:off x="679704" y="2401783"/>
            <a:ext cx="4578096" cy="461665"/>
          </a:xfrm>
          <a:prstGeom prst="rect">
            <a:avLst/>
          </a:prstGeom>
          <a:noFill/>
        </p:spPr>
        <p:txBody>
          <a:bodyPr wrap="square">
            <a:spAutoFit/>
          </a:bodyPr>
          <a:lstStyle/>
          <a:p>
            <a:pPr marL="285750" indent="-285750">
              <a:buFont typeface="Arial" panose="020B0604020202020204" pitchFamily="34" charset="0"/>
              <a:buChar char="•"/>
            </a:pPr>
            <a:r>
              <a:rPr lang="en-US" sz="2400"/>
              <a:t>Guardrails</a:t>
            </a:r>
          </a:p>
        </p:txBody>
      </p:sp>
      <p:sp>
        <p:nvSpPr>
          <p:cNvPr id="13" name="TextBox 12">
            <a:extLst>
              <a:ext uri="{FF2B5EF4-FFF2-40B4-BE49-F238E27FC236}">
                <a16:creationId xmlns:a16="http://schemas.microsoft.com/office/drawing/2014/main" id="{B1A4D027-D8B4-4237-BDD6-80AA7686DAD4}"/>
              </a:ext>
            </a:extLst>
          </p:cNvPr>
          <p:cNvSpPr txBox="1"/>
          <p:nvPr/>
        </p:nvSpPr>
        <p:spPr>
          <a:xfrm>
            <a:off x="679704" y="2958147"/>
            <a:ext cx="5330952" cy="461665"/>
          </a:xfrm>
          <a:prstGeom prst="rect">
            <a:avLst/>
          </a:prstGeom>
          <a:noFill/>
        </p:spPr>
        <p:txBody>
          <a:bodyPr wrap="square">
            <a:spAutoFit/>
          </a:bodyPr>
          <a:lstStyle/>
          <a:p>
            <a:pPr marL="285750" indent="-285750">
              <a:buFont typeface="Arial" panose="020B0604020202020204" pitchFamily="34" charset="0"/>
              <a:buChar char="•"/>
            </a:pPr>
            <a:r>
              <a:rPr lang="en-US" sz="2400"/>
              <a:t>Personal Fall Arrest System (PFAS)</a:t>
            </a:r>
          </a:p>
        </p:txBody>
      </p:sp>
      <p:sp>
        <p:nvSpPr>
          <p:cNvPr id="15" name="TextBox 14">
            <a:extLst>
              <a:ext uri="{FF2B5EF4-FFF2-40B4-BE49-F238E27FC236}">
                <a16:creationId xmlns:a16="http://schemas.microsoft.com/office/drawing/2014/main" id="{25F4F3A6-EF0D-4238-A9A2-AE3A7DDC8843}"/>
              </a:ext>
            </a:extLst>
          </p:cNvPr>
          <p:cNvSpPr txBox="1"/>
          <p:nvPr/>
        </p:nvSpPr>
        <p:spPr>
          <a:xfrm>
            <a:off x="679704" y="3585926"/>
            <a:ext cx="4578096" cy="461665"/>
          </a:xfrm>
          <a:prstGeom prst="rect">
            <a:avLst/>
          </a:prstGeom>
          <a:noFill/>
        </p:spPr>
        <p:txBody>
          <a:bodyPr wrap="square">
            <a:spAutoFit/>
          </a:bodyPr>
          <a:lstStyle/>
          <a:p>
            <a:pPr marL="285750" indent="-285750">
              <a:buFont typeface="Arial" panose="020B0604020202020204" pitchFamily="34" charset="0"/>
              <a:buChar char="•"/>
            </a:pPr>
            <a:r>
              <a:rPr lang="en-US" sz="2400"/>
              <a:t>Protection from falling objects</a:t>
            </a:r>
          </a:p>
        </p:txBody>
      </p:sp>
      <p:sp>
        <p:nvSpPr>
          <p:cNvPr id="17" name="TextBox 16">
            <a:extLst>
              <a:ext uri="{FF2B5EF4-FFF2-40B4-BE49-F238E27FC236}">
                <a16:creationId xmlns:a16="http://schemas.microsoft.com/office/drawing/2014/main" id="{837FC508-368F-43C9-8A41-0D6C9A2B1D39}"/>
              </a:ext>
            </a:extLst>
          </p:cNvPr>
          <p:cNvSpPr txBox="1"/>
          <p:nvPr/>
        </p:nvSpPr>
        <p:spPr>
          <a:xfrm>
            <a:off x="679704" y="4236989"/>
            <a:ext cx="5192268" cy="461665"/>
          </a:xfrm>
          <a:prstGeom prst="rect">
            <a:avLst/>
          </a:prstGeom>
          <a:noFill/>
        </p:spPr>
        <p:txBody>
          <a:bodyPr wrap="square">
            <a:spAutoFit/>
          </a:bodyPr>
          <a:lstStyle/>
          <a:p>
            <a:pPr marL="285750" indent="-285750">
              <a:buFont typeface="Arial" panose="020B0604020202020204" pitchFamily="34" charset="0"/>
              <a:buChar char="•"/>
            </a:pPr>
            <a:r>
              <a:rPr lang="en-US" sz="2400"/>
              <a:t>Protection from electrical hazards</a:t>
            </a:r>
          </a:p>
        </p:txBody>
      </p:sp>
      <p:sp>
        <p:nvSpPr>
          <p:cNvPr id="19" name="TextBox 18">
            <a:extLst>
              <a:ext uri="{FF2B5EF4-FFF2-40B4-BE49-F238E27FC236}">
                <a16:creationId xmlns:a16="http://schemas.microsoft.com/office/drawing/2014/main" id="{921FCFB2-D301-4CD2-9D2F-C9E64ADC8F9F}"/>
              </a:ext>
            </a:extLst>
          </p:cNvPr>
          <p:cNvSpPr txBox="1"/>
          <p:nvPr/>
        </p:nvSpPr>
        <p:spPr>
          <a:xfrm>
            <a:off x="679704" y="4888052"/>
            <a:ext cx="5099304" cy="461665"/>
          </a:xfrm>
          <a:prstGeom prst="rect">
            <a:avLst/>
          </a:prstGeom>
          <a:noFill/>
        </p:spPr>
        <p:txBody>
          <a:bodyPr wrap="square">
            <a:spAutoFit/>
          </a:bodyPr>
          <a:lstStyle/>
          <a:p>
            <a:pPr marL="285750" indent="-285750">
              <a:buFont typeface="Arial" panose="020B0604020202020204" pitchFamily="34" charset="0"/>
              <a:buChar char="•"/>
            </a:pPr>
            <a:r>
              <a:rPr lang="en-US" sz="2400"/>
              <a:t>Precautions for moving scaffolds</a:t>
            </a:r>
          </a:p>
        </p:txBody>
      </p:sp>
      <p:pic>
        <p:nvPicPr>
          <p:cNvPr id="2050" name="Picture 2" descr="226">
            <a:extLst>
              <a:ext uri="{FF2B5EF4-FFF2-40B4-BE49-F238E27FC236}">
                <a16:creationId xmlns:a16="http://schemas.microsoft.com/office/drawing/2014/main" id="{2CFB5EC8-3480-41D8-B3A9-53E830CA27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6523" y="1395555"/>
            <a:ext cx="2618031" cy="404850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ADD43A6E-E4B0-4969-B6D1-48EAC2C8C68F}"/>
              </a:ext>
            </a:extLst>
          </p:cNvPr>
          <p:cNvSpPr txBox="1"/>
          <p:nvPr/>
        </p:nvSpPr>
        <p:spPr>
          <a:xfrm>
            <a:off x="7046506" y="5588425"/>
            <a:ext cx="1146987" cy="215444"/>
          </a:xfrm>
          <a:prstGeom prst="rect">
            <a:avLst/>
          </a:prstGeom>
          <a:noFill/>
        </p:spPr>
        <p:txBody>
          <a:bodyPr wrap="square" rtlCol="0">
            <a:spAutoFit/>
          </a:bodyPr>
          <a:lstStyle/>
          <a:p>
            <a:pPr algn="r"/>
            <a:r>
              <a:rPr lang="en-US" sz="800">
                <a:solidFill>
                  <a:prstClr val="black"/>
                </a:solidFill>
                <a:latin typeface="Calibri"/>
              </a:rPr>
              <a:t>Source: OSHA</a:t>
            </a:r>
          </a:p>
        </p:txBody>
      </p:sp>
    </p:spTree>
    <p:extLst>
      <p:ext uri="{BB962C8B-B14F-4D97-AF65-F5344CB8AC3E}">
        <p14:creationId xmlns:p14="http://schemas.microsoft.com/office/powerpoint/2010/main" val="31864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ppt53C6.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380C5B018611448A272E60A708E73D" ma:contentTypeVersion="27" ma:contentTypeDescription="Create a new document." ma:contentTypeScope="" ma:versionID="e6b2cc68000a1d11cdb0b77178762953">
  <xsd:schema xmlns:xsd="http://www.w3.org/2001/XMLSchema" xmlns:xs="http://www.w3.org/2001/XMLSchema" xmlns:p="http://schemas.microsoft.com/office/2006/metadata/properties" xmlns:ns2="90433dba-107d-4b9e-940f-3766d86c3499" xmlns:ns3="a75f71b9-dc79-41da-af3d-5486b07b51b9" targetNamespace="http://schemas.microsoft.com/office/2006/metadata/properties" ma:root="true" ma:fieldsID="319cfbd96392da77723cdcb4fbc301ca" ns2:_="" ns3:_="">
    <xsd:import namespace="90433dba-107d-4b9e-940f-3766d86c3499"/>
    <xsd:import namespace="a75f71b9-dc79-41da-af3d-5486b07b51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_Flow_SignoffStatu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upui"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433dba-107d-4b9e-940f-3766d86c3499"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_Flow_SignoffStatus" ma:index="12" nillable="true" ma:displayName="Sign-off status" ma:internalName="Sign_x002d_off_x0020_status">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upui" ma:index="21" nillable="true" ma:displayName="Text" ma:internalName="upui">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20c13d5-5b8a-4cc8-bd3b-7367e50cb76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75f71b9-dc79-41da-af3d-5486b07b51b9" elementFormDefault="qualified">
    <xsd:import namespace="http://schemas.microsoft.com/office/2006/documentManagement/types"/>
    <xsd:import namespace="http://schemas.microsoft.com/office/infopath/2007/PartnerControls"/>
    <xsd:element name="SharedWithUsers" ma:index="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1294b788-0b4e-4d40-a76c-d0ae428a09d6}" ma:internalName="TaxCatchAll" ma:showField="CatchAllData" ma:web="a75f71b9-dc79-41da-af3d-5486b07b51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upui xmlns="90433dba-107d-4b9e-940f-3766d86c3499" xsi:nil="true"/>
    <_Flow_SignoffStatus xmlns="90433dba-107d-4b9e-940f-3766d86c3499" xsi:nil="true"/>
    <lcf76f155ced4ddcb4097134ff3c332f xmlns="90433dba-107d-4b9e-940f-3766d86c3499">
      <Terms xmlns="http://schemas.microsoft.com/office/infopath/2007/PartnerControls"/>
    </lcf76f155ced4ddcb4097134ff3c332f>
    <TaxCatchAll xmlns="a75f71b9-dc79-41da-af3d-5486b07b51b9" xsi:nil="true"/>
  </documentManagement>
</p:properties>
</file>

<file path=customXml/itemProps1.xml><?xml version="1.0" encoding="utf-8"?>
<ds:datastoreItem xmlns:ds="http://schemas.openxmlformats.org/officeDocument/2006/customXml" ds:itemID="{87411655-D1E7-41E1-AB32-3736E34592E6}">
  <ds:schemaRefs>
    <ds:schemaRef ds:uri="http://schemas.microsoft.com/sharepoint/v3/contenttype/forms"/>
  </ds:schemaRefs>
</ds:datastoreItem>
</file>

<file path=customXml/itemProps2.xml><?xml version="1.0" encoding="utf-8"?>
<ds:datastoreItem xmlns:ds="http://schemas.openxmlformats.org/officeDocument/2006/customXml" ds:itemID="{7C87C71D-4765-4E8E-8B10-5A44F78134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433dba-107d-4b9e-940f-3766d86c3499"/>
    <ds:schemaRef ds:uri="a75f71b9-dc79-41da-af3d-5486b07b51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61D156-BF56-4C38-9BF8-E13C00317B86}">
  <ds:schemaRefs>
    <ds:schemaRef ds:uri="90433dba-107d-4b9e-940f-3766d86c3499"/>
    <ds:schemaRef ds:uri="a75f71b9-dc79-41da-af3d-5486b07b51b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ppt1CD2.tmp</Template>
  <TotalTime>35</TotalTime>
  <Words>4271</Words>
  <Application>Microsoft Office PowerPoint</Application>
  <PresentationFormat>On-screen Show (4:3)</PresentationFormat>
  <Paragraphs>407</Paragraphs>
  <Slides>31</Slides>
  <Notes>30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31</vt:i4>
      </vt:variant>
    </vt:vector>
  </HeadingPairs>
  <TitlesOfParts>
    <vt:vector size="44" baseType="lpstr">
      <vt:lpstr>Arial</vt:lpstr>
      <vt:lpstr>Calibri</vt:lpstr>
      <vt:lpstr>Courier New</vt:lpstr>
      <vt:lpstr>Franklin Gothic Heavy</vt:lpstr>
      <vt:lpstr>Franklin Gothic Medium</vt:lpstr>
      <vt:lpstr>Franklin Gothic Medium Cond</vt:lpstr>
      <vt:lpstr>Helvetica</vt:lpstr>
      <vt:lpstr>Helvetica Neue</vt:lpstr>
      <vt:lpstr>Tahoma</vt:lpstr>
      <vt:lpstr>Times New Roman</vt:lpstr>
      <vt:lpstr>Wingdings</vt:lpstr>
      <vt:lpstr>1_ppt53C6.tmp</vt:lpstr>
      <vt:lpstr>1_Default Design</vt:lpstr>
      <vt:lpstr>PowerPoint Presentation</vt:lpstr>
      <vt:lpstr>Scaffolds</vt:lpstr>
      <vt:lpstr>Scaffolds</vt:lpstr>
      <vt:lpstr>Scaffolds</vt:lpstr>
      <vt:lpstr>Scaffolds</vt:lpstr>
      <vt:lpstr>3 Basic Types of Scaffolds</vt:lpstr>
      <vt:lpstr>Scaffolds</vt:lpstr>
      <vt:lpstr>Hazards Associated with Scaffolds</vt:lpstr>
      <vt:lpstr>Scaffolds</vt:lpstr>
      <vt:lpstr>Scaffolds</vt:lpstr>
      <vt:lpstr>Scaffolds</vt:lpstr>
      <vt:lpstr>Guardrails</vt:lpstr>
      <vt:lpstr>Personal Fall Arrest System (PFAS)</vt:lpstr>
      <vt:lpstr>Scaffolds</vt:lpstr>
      <vt:lpstr>Protection From Falling Objects</vt:lpstr>
      <vt:lpstr>Protection From Electrical Hazards</vt:lpstr>
      <vt:lpstr>Moving Scaffolds</vt:lpstr>
      <vt:lpstr>Safe Scaffold Construction and Disassembly</vt:lpstr>
      <vt:lpstr>Scaffolds</vt:lpstr>
      <vt:lpstr>Employer Requirements</vt:lpstr>
      <vt:lpstr>Scaffold Hazard Recognition</vt:lpstr>
      <vt:lpstr>Scaffold Hazard Recognition</vt:lpstr>
      <vt:lpstr>Scaffold Hazard Recognition</vt:lpstr>
      <vt:lpstr>PowerPoint Presentation</vt:lpstr>
      <vt:lpstr>PowerPoint Presentation</vt:lpstr>
      <vt:lpstr>Always Remember</vt:lpstr>
      <vt:lpstr>Knowledge Check</vt:lpstr>
      <vt:lpstr>Knowledge Check</vt:lpstr>
      <vt:lpstr>Knowledge Check</vt:lpstr>
      <vt:lpstr>Scaffolds</vt:lpstr>
      <vt:lpstr>Scaffolds</vt:lpstr>
    </vt:vector>
  </TitlesOfParts>
  <Company>OTIEC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unknown</dc:creator>
  <cp:lastModifiedBy>Curtis R. Devillers</cp:lastModifiedBy>
  <cp:revision>2</cp:revision>
  <cp:lastPrinted>2015-06-11T20:40:59Z</cp:lastPrinted>
  <dcterms:created xsi:type="dcterms:W3CDTF">2009-02-10T20:09:14Z</dcterms:created>
  <dcterms:modified xsi:type="dcterms:W3CDTF">2022-07-22T13:21:14Z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0x0101008A380C5B018611448A272E60A708E73D</vt:lpwstr>
  </property>
  <property fmtid="{D5CDD505-2E9C-101B-9397-08002B2CF9AE}" pid="3" name="MediaServiceImageTags">
    <vt:lpwstr/>
  </property>
</Properties>
</file>