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 id="2147483872" r:id="rId5"/>
  </p:sldMasterIdLst>
  <p:notesMasterIdLst>
    <p:notesMasterId r:id="rId43"/>
  </p:notesMasterIdLst>
  <p:handoutMasterIdLst>
    <p:handoutMasterId r:id="rId44"/>
  </p:handoutMasterIdLst>
  <p:sldIdLst>
    <p:sldId id="374" r:id="rId6"/>
    <p:sldId id="256" r:id="rId7"/>
    <p:sldId id="257" r:id="rId8"/>
    <p:sldId id="375" r:id="rId9"/>
    <p:sldId id="267" r:id="rId10"/>
    <p:sldId id="270" r:id="rId11"/>
    <p:sldId id="262" r:id="rId12"/>
    <p:sldId id="273" r:id="rId13"/>
    <p:sldId id="277" r:id="rId14"/>
    <p:sldId id="279" r:id="rId15"/>
    <p:sldId id="275" r:id="rId16"/>
    <p:sldId id="280" r:id="rId17"/>
    <p:sldId id="281" r:id="rId18"/>
    <p:sldId id="282" r:id="rId19"/>
    <p:sldId id="283" r:id="rId20"/>
    <p:sldId id="284" r:id="rId21"/>
    <p:sldId id="285" r:id="rId22"/>
    <p:sldId id="263" r:id="rId23"/>
    <p:sldId id="290" r:id="rId24"/>
    <p:sldId id="264" r:id="rId25"/>
    <p:sldId id="321" r:id="rId26"/>
    <p:sldId id="320" r:id="rId27"/>
    <p:sldId id="265" r:id="rId28"/>
    <p:sldId id="322" r:id="rId29"/>
    <p:sldId id="304" r:id="rId30"/>
    <p:sldId id="306" r:id="rId31"/>
    <p:sldId id="266" r:id="rId32"/>
    <p:sldId id="308" r:id="rId33"/>
    <p:sldId id="307" r:id="rId34"/>
    <p:sldId id="311" r:id="rId35"/>
    <p:sldId id="312" r:id="rId36"/>
    <p:sldId id="314" r:id="rId37"/>
    <p:sldId id="315" r:id="rId38"/>
    <p:sldId id="316" r:id="rId39"/>
    <p:sldId id="317" r:id="rId40"/>
    <p:sldId id="313" r:id="rId41"/>
    <p:sldId id="318" r:id="rId4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F90D2-A5F0-41E6-86B7-B3EE6A0B4D1E}" v="18" dt="2021-10-19T18:01:20.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21190416-6AA4-40F1-92DC-C9636593006B}"/>
    <pc:docChg chg="undo custSel addSld delSld modSld sldOrd">
      <pc:chgData name="Curtis R. Devillers" userId="e13660d1-5c8f-4d58-b997-cf7d5f8eeb3c" providerId="ADAL" clId="{21190416-6AA4-40F1-92DC-C9636593006B}" dt="2021-01-25T15:28:04.299" v="23" actId="2696"/>
      <pc:docMkLst>
        <pc:docMk/>
      </pc:docMkLst>
      <pc:sldChg chg="addSp delSp modSp new del mod ord">
        <pc:chgData name="Curtis R. Devillers" userId="e13660d1-5c8f-4d58-b997-cf7d5f8eeb3c" providerId="ADAL" clId="{21190416-6AA4-40F1-92DC-C9636593006B}" dt="2021-01-25T15:28:04.299" v="23" actId="2696"/>
        <pc:sldMkLst>
          <pc:docMk/>
          <pc:sldMk cId="1581722795" sldId="323"/>
        </pc:sldMkLst>
        <pc:picChg chg="add del mod">
          <ac:chgData name="Curtis R. Devillers" userId="e13660d1-5c8f-4d58-b997-cf7d5f8eeb3c" providerId="ADAL" clId="{21190416-6AA4-40F1-92DC-C9636593006B}" dt="2021-01-21T15:39:43.262" v="15"/>
          <ac:picMkLst>
            <pc:docMk/>
            <pc:sldMk cId="1581722795" sldId="323"/>
            <ac:picMk id="4" creationId="{2043EEC8-51EC-4972-A004-8F6B8CC79137}"/>
          </ac:picMkLst>
        </pc:picChg>
        <pc:picChg chg="add mod">
          <ac:chgData name="Curtis R. Devillers" userId="e13660d1-5c8f-4d58-b997-cf7d5f8eeb3c" providerId="ADAL" clId="{21190416-6AA4-40F1-92DC-C9636593006B}" dt="2021-01-21T15:43:31.782" v="20" actId="1076"/>
          <ac:picMkLst>
            <pc:docMk/>
            <pc:sldMk cId="1581722795" sldId="323"/>
            <ac:picMk id="6" creationId="{C6907024-5E0E-4C0E-B2B3-C408E09B4765}"/>
          </ac:picMkLst>
        </pc:picChg>
      </pc:sldChg>
    </pc:docChg>
  </pc:docChgLst>
  <pc:docChgLst>
    <pc:chgData name="Curtis R. Devillers" userId="e13660d1-5c8f-4d58-b997-cf7d5f8eeb3c" providerId="ADAL" clId="{9D4F90D2-A5F0-41E6-86B7-B3EE6A0B4D1E}"/>
    <pc:docChg chg="undo custSel delSld modSld">
      <pc:chgData name="Curtis R. Devillers" userId="e13660d1-5c8f-4d58-b997-cf7d5f8eeb3c" providerId="ADAL" clId="{9D4F90D2-A5F0-41E6-86B7-B3EE6A0B4D1E}" dt="2021-10-19T18:04:36.107" v="43" actId="166"/>
      <pc:docMkLst>
        <pc:docMk/>
      </pc:docMkLst>
      <pc:sldChg chg="del">
        <pc:chgData name="Curtis R. Devillers" userId="e13660d1-5c8f-4d58-b997-cf7d5f8eeb3c" providerId="ADAL" clId="{9D4F90D2-A5F0-41E6-86B7-B3EE6A0B4D1E}" dt="2021-10-19T16:18:31.826" v="0" actId="2696"/>
        <pc:sldMkLst>
          <pc:docMk/>
          <pc:sldMk cId="0" sldId="261"/>
        </pc:sldMkLst>
      </pc:sldChg>
      <pc:sldChg chg="addSp delSp modSp mod">
        <pc:chgData name="Curtis R. Devillers" userId="e13660d1-5c8f-4d58-b997-cf7d5f8eeb3c" providerId="ADAL" clId="{9D4F90D2-A5F0-41E6-86B7-B3EE6A0B4D1E}" dt="2021-10-19T18:04:36.107" v="43" actId="166"/>
        <pc:sldMkLst>
          <pc:docMk/>
          <pc:sldMk cId="0" sldId="320"/>
        </pc:sldMkLst>
        <pc:spChg chg="mod ord">
          <ac:chgData name="Curtis R. Devillers" userId="e13660d1-5c8f-4d58-b997-cf7d5f8eeb3c" providerId="ADAL" clId="{9D4F90D2-A5F0-41E6-86B7-B3EE6A0B4D1E}" dt="2021-10-19T18:04:24.237" v="40" actId="166"/>
          <ac:spMkLst>
            <pc:docMk/>
            <pc:sldMk cId="0" sldId="320"/>
            <ac:spMk id="7" creationId="{D8554410-F22C-4722-B280-3C3CF7A54AB8}"/>
          </ac:spMkLst>
        </pc:spChg>
        <pc:spChg chg="ord">
          <ac:chgData name="Curtis R. Devillers" userId="e13660d1-5c8f-4d58-b997-cf7d5f8eeb3c" providerId="ADAL" clId="{9D4F90D2-A5F0-41E6-86B7-B3EE6A0B4D1E}" dt="2021-10-19T18:04:36.107" v="43" actId="166"/>
          <ac:spMkLst>
            <pc:docMk/>
            <pc:sldMk cId="0" sldId="320"/>
            <ac:spMk id="10" creationId="{2AC82921-8BE6-485E-B07F-598D26749034}"/>
          </ac:spMkLst>
        </pc:spChg>
        <pc:picChg chg="add del mod">
          <ac:chgData name="Curtis R. Devillers" userId="e13660d1-5c8f-4d58-b997-cf7d5f8eeb3c" providerId="ADAL" clId="{9D4F90D2-A5F0-41E6-86B7-B3EE6A0B4D1E}" dt="2021-10-19T18:03:49.922" v="36" actId="21"/>
          <ac:picMkLst>
            <pc:docMk/>
            <pc:sldMk cId="0" sldId="320"/>
            <ac:picMk id="3" creationId="{61D12712-CAD0-4611-B069-07BE866F2482}"/>
          </ac:picMkLst>
        </pc:picChg>
        <pc:picChg chg="add mod">
          <ac:chgData name="Curtis R. Devillers" userId="e13660d1-5c8f-4d58-b997-cf7d5f8eeb3c" providerId="ADAL" clId="{9D4F90D2-A5F0-41E6-86B7-B3EE6A0B4D1E}" dt="2021-10-19T18:04:31.475" v="42" actId="14100"/>
          <ac:picMkLst>
            <pc:docMk/>
            <pc:sldMk cId="0" sldId="320"/>
            <ac:picMk id="5" creationId="{E0219547-6369-4764-AF24-0265180171BE}"/>
          </ac:picMkLst>
        </pc:picChg>
        <pc:picChg chg="add del mod">
          <ac:chgData name="Curtis R. Devillers" userId="e13660d1-5c8f-4d58-b997-cf7d5f8eeb3c" providerId="ADAL" clId="{9D4F90D2-A5F0-41E6-86B7-B3EE6A0B4D1E}" dt="2021-10-19T17:58:41.090" v="9"/>
          <ac:picMkLst>
            <pc:docMk/>
            <pc:sldMk cId="0" sldId="320"/>
            <ac:picMk id="1026" creationId="{714B280B-84D4-4DA7-A3D5-DEC095708D69}"/>
          </ac:picMkLst>
        </pc:picChg>
        <pc:picChg chg="add del mod">
          <ac:chgData name="Curtis R. Devillers" userId="e13660d1-5c8f-4d58-b997-cf7d5f8eeb3c" providerId="ADAL" clId="{9D4F90D2-A5F0-41E6-86B7-B3EE6A0B4D1E}" dt="2021-10-19T17:59:13.162" v="15"/>
          <ac:picMkLst>
            <pc:docMk/>
            <pc:sldMk cId="0" sldId="320"/>
            <ac:picMk id="1027" creationId="{79645B1E-EE0A-401E-B000-E90CF0BFD9A3}"/>
          </ac:picMkLst>
        </pc:picChg>
        <pc:picChg chg="mod">
          <ac:chgData name="Curtis R. Devillers" userId="e13660d1-5c8f-4d58-b997-cf7d5f8eeb3c" providerId="ADAL" clId="{9D4F90D2-A5F0-41E6-86B7-B3EE6A0B4D1E}" dt="2021-10-19T17:58:40.606" v="8" actId="1076"/>
          <ac:picMkLst>
            <pc:docMk/>
            <pc:sldMk cId="0" sldId="320"/>
            <ac:picMk id="56325" creationId="{2876FD69-CDB5-419A-A8F9-0CC444C91CFA}"/>
          </ac:picMkLst>
        </pc:picChg>
        <pc:picChg chg="del mod">
          <ac:chgData name="Curtis R. Devillers" userId="e13660d1-5c8f-4d58-b997-cf7d5f8eeb3c" providerId="ADAL" clId="{9D4F90D2-A5F0-41E6-86B7-B3EE6A0B4D1E}" dt="2021-10-19T18:01:20.425" v="20" actId="21"/>
          <ac:picMkLst>
            <pc:docMk/>
            <pc:sldMk cId="0" sldId="320"/>
            <ac:picMk id="56326" creationId="{72F8DA8A-4C1B-4B43-81BE-63D79A4BC9DC}"/>
          </ac:picMkLst>
        </pc:picChg>
      </pc:sldChg>
    </pc:docChg>
  </pc:docChgLst>
  <pc:docChgLst>
    <pc:chgData name="Maggie Cleveland" userId="d9d562aa-3bbd-418d-9b63-fb9b2eb9c73b" providerId="ADAL" clId="{FDAEBE4B-E656-411F-86BE-CB8C6B1F0905}"/>
    <pc:docChg chg="custSel modSld">
      <pc:chgData name="Maggie Cleveland" userId="d9d562aa-3bbd-418d-9b63-fb9b2eb9c73b" providerId="ADAL" clId="{FDAEBE4B-E656-411F-86BE-CB8C6B1F0905}" dt="2020-06-10T16:51:03.061" v="72" actId="478"/>
      <pc:docMkLst>
        <pc:docMk/>
      </pc:docMkLst>
      <pc:sldChg chg="modSp mod">
        <pc:chgData name="Maggie Cleveland" userId="d9d562aa-3bbd-418d-9b63-fb9b2eb9c73b" providerId="ADAL" clId="{FDAEBE4B-E656-411F-86BE-CB8C6B1F0905}" dt="2020-06-10T16:39:21.371" v="3" actId="20577"/>
        <pc:sldMkLst>
          <pc:docMk/>
          <pc:sldMk cId="0" sldId="261"/>
        </pc:sldMkLst>
        <pc:spChg chg="mod">
          <ac:chgData name="Maggie Cleveland" userId="d9d562aa-3bbd-418d-9b63-fb9b2eb9c73b" providerId="ADAL" clId="{FDAEBE4B-E656-411F-86BE-CB8C6B1F0905}" dt="2020-06-10T16:39:21.371" v="3" actId="20577"/>
          <ac:spMkLst>
            <pc:docMk/>
            <pc:sldMk cId="0" sldId="261"/>
            <ac:spMk id="4" creationId="{57BD4F9D-9A58-4393-A901-06711DFB6F1B}"/>
          </ac:spMkLst>
        </pc:spChg>
      </pc:sldChg>
      <pc:sldChg chg="modSp mod">
        <pc:chgData name="Maggie Cleveland" userId="d9d562aa-3bbd-418d-9b63-fb9b2eb9c73b" providerId="ADAL" clId="{FDAEBE4B-E656-411F-86BE-CB8C6B1F0905}" dt="2020-06-10T16:47:44.460" v="55" actId="20577"/>
        <pc:sldMkLst>
          <pc:docMk/>
          <pc:sldMk cId="0" sldId="265"/>
        </pc:sldMkLst>
        <pc:spChg chg="mod">
          <ac:chgData name="Maggie Cleveland" userId="d9d562aa-3bbd-418d-9b63-fb9b2eb9c73b" providerId="ADAL" clId="{FDAEBE4B-E656-411F-86BE-CB8C6B1F0905}" dt="2020-06-10T16:47:44.460" v="55" actId="20577"/>
          <ac:spMkLst>
            <pc:docMk/>
            <pc:sldMk cId="0" sldId="265"/>
            <ac:spMk id="58370" creationId="{01E53D51-5B5D-457C-BEB0-023034A89E80}"/>
          </ac:spMkLst>
        </pc:spChg>
      </pc:sldChg>
      <pc:sldChg chg="modSp mod">
        <pc:chgData name="Maggie Cleveland" userId="d9d562aa-3bbd-418d-9b63-fb9b2eb9c73b" providerId="ADAL" clId="{FDAEBE4B-E656-411F-86BE-CB8C6B1F0905}" dt="2020-06-10T16:40:26.810" v="5" actId="20577"/>
        <pc:sldMkLst>
          <pc:docMk/>
          <pc:sldMk cId="0" sldId="267"/>
        </pc:sldMkLst>
        <pc:spChg chg="mod">
          <ac:chgData name="Maggie Cleveland" userId="d9d562aa-3bbd-418d-9b63-fb9b2eb9c73b" providerId="ADAL" clId="{FDAEBE4B-E656-411F-86BE-CB8C6B1F0905}" dt="2020-06-10T16:40:26.810" v="5" actId="20577"/>
          <ac:spMkLst>
            <pc:docMk/>
            <pc:sldMk cId="0" sldId="267"/>
            <ac:spMk id="7" creationId="{01A7EDB1-5C10-4EC1-AFD1-B642EFD10D4B}"/>
          </ac:spMkLst>
        </pc:spChg>
      </pc:sldChg>
      <pc:sldChg chg="modSp mod">
        <pc:chgData name="Maggie Cleveland" userId="d9d562aa-3bbd-418d-9b63-fb9b2eb9c73b" providerId="ADAL" clId="{FDAEBE4B-E656-411F-86BE-CB8C6B1F0905}" dt="2020-06-10T16:41:04.148" v="9" actId="20577"/>
        <pc:sldMkLst>
          <pc:docMk/>
          <pc:sldMk cId="0" sldId="270"/>
        </pc:sldMkLst>
        <pc:spChg chg="mod">
          <ac:chgData name="Maggie Cleveland" userId="d9d562aa-3bbd-418d-9b63-fb9b2eb9c73b" providerId="ADAL" clId="{FDAEBE4B-E656-411F-86BE-CB8C6B1F0905}" dt="2020-06-10T16:41:04.148" v="9" actId="20577"/>
          <ac:spMkLst>
            <pc:docMk/>
            <pc:sldMk cId="0" sldId="270"/>
            <ac:spMk id="23555" creationId="{BE87B98C-A378-41BF-920E-BB3919C25A80}"/>
          </ac:spMkLst>
        </pc:spChg>
      </pc:sldChg>
      <pc:sldChg chg="modSp mod">
        <pc:chgData name="Maggie Cleveland" userId="d9d562aa-3bbd-418d-9b63-fb9b2eb9c73b" providerId="ADAL" clId="{FDAEBE4B-E656-411F-86BE-CB8C6B1F0905}" dt="2020-06-10T16:42:30.710" v="23" actId="20577"/>
        <pc:sldMkLst>
          <pc:docMk/>
          <pc:sldMk cId="0" sldId="275"/>
        </pc:sldMkLst>
        <pc:spChg chg="mod">
          <ac:chgData name="Maggie Cleveland" userId="d9d562aa-3bbd-418d-9b63-fb9b2eb9c73b" providerId="ADAL" clId="{FDAEBE4B-E656-411F-86BE-CB8C6B1F0905}" dt="2020-06-10T16:42:30.710" v="23" actId="20577"/>
          <ac:spMkLst>
            <pc:docMk/>
            <pc:sldMk cId="0" sldId="275"/>
            <ac:spMk id="33794" creationId="{6ABE5701-FA14-4D59-BFCF-58201D41D63B}"/>
          </ac:spMkLst>
        </pc:spChg>
      </pc:sldChg>
      <pc:sldChg chg="modSp mod">
        <pc:chgData name="Maggie Cleveland" userId="d9d562aa-3bbd-418d-9b63-fb9b2eb9c73b" providerId="ADAL" clId="{FDAEBE4B-E656-411F-86BE-CB8C6B1F0905}" dt="2020-06-10T16:42:00.877" v="18" actId="20577"/>
        <pc:sldMkLst>
          <pc:docMk/>
          <pc:sldMk cId="0" sldId="279"/>
        </pc:sldMkLst>
        <pc:graphicFrameChg chg="modGraphic">
          <ac:chgData name="Maggie Cleveland" userId="d9d562aa-3bbd-418d-9b63-fb9b2eb9c73b" providerId="ADAL" clId="{FDAEBE4B-E656-411F-86BE-CB8C6B1F0905}" dt="2020-06-10T16:42:00.877" v="18" actId="20577"/>
          <ac:graphicFrameMkLst>
            <pc:docMk/>
            <pc:sldMk cId="0" sldId="279"/>
            <ac:graphicFrameMk id="4" creationId="{9EC76652-9EED-4B31-B438-6571A347C7C6}"/>
          </ac:graphicFrameMkLst>
        </pc:graphicFrameChg>
      </pc:sldChg>
      <pc:sldChg chg="modSp mod">
        <pc:chgData name="Maggie Cleveland" userId="d9d562aa-3bbd-418d-9b63-fb9b2eb9c73b" providerId="ADAL" clId="{FDAEBE4B-E656-411F-86BE-CB8C6B1F0905}" dt="2020-06-10T16:43:27.623" v="28" actId="20577"/>
        <pc:sldMkLst>
          <pc:docMk/>
          <pc:sldMk cId="0" sldId="281"/>
        </pc:sldMkLst>
        <pc:spChg chg="mod">
          <ac:chgData name="Maggie Cleveland" userId="d9d562aa-3bbd-418d-9b63-fb9b2eb9c73b" providerId="ADAL" clId="{FDAEBE4B-E656-411F-86BE-CB8C6B1F0905}" dt="2020-06-10T16:43:27.623" v="28" actId="20577"/>
          <ac:spMkLst>
            <pc:docMk/>
            <pc:sldMk cId="0" sldId="281"/>
            <ac:spMk id="8" creationId="{5C793DB6-B7FA-4573-9FEB-2392203EE751}"/>
          </ac:spMkLst>
        </pc:spChg>
      </pc:sldChg>
      <pc:sldChg chg="modSp mod">
        <pc:chgData name="Maggie Cleveland" userId="d9d562aa-3bbd-418d-9b63-fb9b2eb9c73b" providerId="ADAL" clId="{FDAEBE4B-E656-411F-86BE-CB8C6B1F0905}" dt="2020-06-10T16:43:54.422" v="29" actId="20577"/>
        <pc:sldMkLst>
          <pc:docMk/>
          <pc:sldMk cId="0" sldId="282"/>
        </pc:sldMkLst>
        <pc:spChg chg="mod">
          <ac:chgData name="Maggie Cleveland" userId="d9d562aa-3bbd-418d-9b63-fb9b2eb9c73b" providerId="ADAL" clId="{FDAEBE4B-E656-411F-86BE-CB8C6B1F0905}" dt="2020-06-10T16:43:54.422" v="29" actId="20577"/>
          <ac:spMkLst>
            <pc:docMk/>
            <pc:sldMk cId="0" sldId="282"/>
            <ac:spMk id="39938" creationId="{68D7E4C2-D6E8-45AD-9B9C-3838081D3562}"/>
          </ac:spMkLst>
        </pc:spChg>
      </pc:sldChg>
      <pc:sldChg chg="modSp mod">
        <pc:chgData name="Maggie Cleveland" userId="d9d562aa-3bbd-418d-9b63-fb9b2eb9c73b" providerId="ADAL" clId="{FDAEBE4B-E656-411F-86BE-CB8C6B1F0905}" dt="2020-06-10T16:44:38.136" v="32" actId="14100"/>
        <pc:sldMkLst>
          <pc:docMk/>
          <pc:sldMk cId="0" sldId="283"/>
        </pc:sldMkLst>
        <pc:spChg chg="mod">
          <ac:chgData name="Maggie Cleveland" userId="d9d562aa-3bbd-418d-9b63-fb9b2eb9c73b" providerId="ADAL" clId="{FDAEBE4B-E656-411F-86BE-CB8C6B1F0905}" dt="2020-06-10T16:44:38.136" v="32" actId="14100"/>
          <ac:spMkLst>
            <pc:docMk/>
            <pc:sldMk cId="0" sldId="283"/>
            <ac:spMk id="41986" creationId="{DBDBF5A8-F1E2-47B0-9924-32984A84BB31}"/>
          </ac:spMkLst>
        </pc:spChg>
      </pc:sldChg>
      <pc:sldChg chg="modSp mod">
        <pc:chgData name="Maggie Cleveland" userId="d9d562aa-3bbd-418d-9b63-fb9b2eb9c73b" providerId="ADAL" clId="{FDAEBE4B-E656-411F-86BE-CB8C6B1F0905}" dt="2020-06-10T16:45:18.616" v="42" actId="20577"/>
        <pc:sldMkLst>
          <pc:docMk/>
          <pc:sldMk cId="0" sldId="284"/>
        </pc:sldMkLst>
        <pc:spChg chg="mod">
          <ac:chgData name="Maggie Cleveland" userId="d9d562aa-3bbd-418d-9b63-fb9b2eb9c73b" providerId="ADAL" clId="{FDAEBE4B-E656-411F-86BE-CB8C6B1F0905}" dt="2020-06-10T16:45:18.616" v="42" actId="20577"/>
          <ac:spMkLst>
            <pc:docMk/>
            <pc:sldMk cId="0" sldId="284"/>
            <ac:spMk id="44034" creationId="{BC923AC3-1B35-4AE3-8A14-36C59104F001}"/>
          </ac:spMkLst>
        </pc:spChg>
      </pc:sldChg>
      <pc:sldChg chg="modSp mod">
        <pc:chgData name="Maggie Cleveland" userId="d9d562aa-3bbd-418d-9b63-fb9b2eb9c73b" providerId="ADAL" clId="{FDAEBE4B-E656-411F-86BE-CB8C6B1F0905}" dt="2020-06-10T16:48:45.385" v="61" actId="20577"/>
        <pc:sldMkLst>
          <pc:docMk/>
          <pc:sldMk cId="0" sldId="306"/>
        </pc:sldMkLst>
        <pc:spChg chg="mod">
          <ac:chgData name="Maggie Cleveland" userId="d9d562aa-3bbd-418d-9b63-fb9b2eb9c73b" providerId="ADAL" clId="{FDAEBE4B-E656-411F-86BE-CB8C6B1F0905}" dt="2020-06-10T16:48:45.385" v="61" actId="20577"/>
          <ac:spMkLst>
            <pc:docMk/>
            <pc:sldMk cId="0" sldId="306"/>
            <ac:spMk id="63490" creationId="{0DEE75CE-9BC0-41BE-BC9E-7C899FA038C7}"/>
          </ac:spMkLst>
        </pc:spChg>
      </pc:sldChg>
      <pc:sldChg chg="modSp mod">
        <pc:chgData name="Maggie Cleveland" userId="d9d562aa-3bbd-418d-9b63-fb9b2eb9c73b" providerId="ADAL" clId="{FDAEBE4B-E656-411F-86BE-CB8C6B1F0905}" dt="2020-06-10T16:48:58.871" v="62" actId="20577"/>
        <pc:sldMkLst>
          <pc:docMk/>
          <pc:sldMk cId="0" sldId="308"/>
        </pc:sldMkLst>
        <pc:spChg chg="mod">
          <ac:chgData name="Maggie Cleveland" userId="d9d562aa-3bbd-418d-9b63-fb9b2eb9c73b" providerId="ADAL" clId="{FDAEBE4B-E656-411F-86BE-CB8C6B1F0905}" dt="2020-06-10T16:48:58.871" v="62" actId="20577"/>
          <ac:spMkLst>
            <pc:docMk/>
            <pc:sldMk cId="0" sldId="308"/>
            <ac:spMk id="67586" creationId="{BD1D4EC8-969E-4E11-ADAC-18F52AFFCA14}"/>
          </ac:spMkLst>
        </pc:spChg>
      </pc:sldChg>
      <pc:sldChg chg="modSp mod">
        <pc:chgData name="Maggie Cleveland" userId="d9d562aa-3bbd-418d-9b63-fb9b2eb9c73b" providerId="ADAL" clId="{FDAEBE4B-E656-411F-86BE-CB8C6B1F0905}" dt="2020-06-10T16:49:51.248" v="65" actId="313"/>
        <pc:sldMkLst>
          <pc:docMk/>
          <pc:sldMk cId="0" sldId="314"/>
        </pc:sldMkLst>
        <pc:spChg chg="mod">
          <ac:chgData name="Maggie Cleveland" userId="d9d562aa-3bbd-418d-9b63-fb9b2eb9c73b" providerId="ADAL" clId="{FDAEBE4B-E656-411F-86BE-CB8C6B1F0905}" dt="2020-06-10T16:49:51.248" v="65" actId="313"/>
          <ac:spMkLst>
            <pc:docMk/>
            <pc:sldMk cId="0" sldId="314"/>
            <ac:spMk id="75778" creationId="{25C5B8B2-F377-4C77-B8FB-2EE486292907}"/>
          </ac:spMkLst>
        </pc:spChg>
      </pc:sldChg>
      <pc:sldChg chg="modSp mod">
        <pc:chgData name="Maggie Cleveland" userId="d9d562aa-3bbd-418d-9b63-fb9b2eb9c73b" providerId="ADAL" clId="{FDAEBE4B-E656-411F-86BE-CB8C6B1F0905}" dt="2020-06-10T16:50:12.194" v="68" actId="313"/>
        <pc:sldMkLst>
          <pc:docMk/>
          <pc:sldMk cId="0" sldId="315"/>
        </pc:sldMkLst>
        <pc:spChg chg="mod">
          <ac:chgData name="Maggie Cleveland" userId="d9d562aa-3bbd-418d-9b63-fb9b2eb9c73b" providerId="ADAL" clId="{FDAEBE4B-E656-411F-86BE-CB8C6B1F0905}" dt="2020-06-10T16:50:12.194" v="68" actId="313"/>
          <ac:spMkLst>
            <pc:docMk/>
            <pc:sldMk cId="0" sldId="315"/>
            <ac:spMk id="77826" creationId="{D769AE6A-5046-4A36-B16C-797D3D90DF77}"/>
          </ac:spMkLst>
        </pc:spChg>
      </pc:sldChg>
      <pc:sldChg chg="modSp mod">
        <pc:chgData name="Maggie Cleveland" userId="d9d562aa-3bbd-418d-9b63-fb9b2eb9c73b" providerId="ADAL" clId="{FDAEBE4B-E656-411F-86BE-CB8C6B1F0905}" dt="2020-06-10T16:50:18.750" v="71" actId="313"/>
        <pc:sldMkLst>
          <pc:docMk/>
          <pc:sldMk cId="0" sldId="316"/>
        </pc:sldMkLst>
        <pc:spChg chg="mod">
          <ac:chgData name="Maggie Cleveland" userId="d9d562aa-3bbd-418d-9b63-fb9b2eb9c73b" providerId="ADAL" clId="{FDAEBE4B-E656-411F-86BE-CB8C6B1F0905}" dt="2020-06-10T16:50:18.750" v="71" actId="313"/>
          <ac:spMkLst>
            <pc:docMk/>
            <pc:sldMk cId="0" sldId="316"/>
            <ac:spMk id="79874" creationId="{B916C149-EC4B-430B-BD01-C83562C3A7CF}"/>
          </ac:spMkLst>
        </pc:spChg>
      </pc:sldChg>
      <pc:sldChg chg="delSp">
        <pc:chgData name="Maggie Cleveland" userId="d9d562aa-3bbd-418d-9b63-fb9b2eb9c73b" providerId="ADAL" clId="{FDAEBE4B-E656-411F-86BE-CB8C6B1F0905}" dt="2020-06-10T16:51:03.061" v="72" actId="478"/>
        <pc:sldMkLst>
          <pc:docMk/>
          <pc:sldMk cId="0" sldId="318"/>
        </pc:sldMkLst>
        <pc:spChg chg="del">
          <ac:chgData name="Maggie Cleveland" userId="d9d562aa-3bbd-418d-9b63-fb9b2eb9c73b" providerId="ADAL" clId="{FDAEBE4B-E656-411F-86BE-CB8C6B1F0905}" dt="2020-06-10T16:51:03.061" v="72" actId="478"/>
          <ac:spMkLst>
            <pc:docMk/>
            <pc:sldMk cId="0" sldId="318"/>
            <ac:spMk id="86019" creationId="{6F3CF424-4F01-479B-AFDF-0F4A1A1FB921}"/>
          </ac:spMkLst>
        </pc:spChg>
      </pc:sldChg>
      <pc:sldChg chg="modSp mod">
        <pc:chgData name="Maggie Cleveland" userId="d9d562aa-3bbd-418d-9b63-fb9b2eb9c73b" providerId="ADAL" clId="{FDAEBE4B-E656-411F-86BE-CB8C6B1F0905}" dt="2020-06-10T16:47:16.264" v="54" actId="20577"/>
        <pc:sldMkLst>
          <pc:docMk/>
          <pc:sldMk cId="0" sldId="320"/>
        </pc:sldMkLst>
        <pc:spChg chg="mod">
          <ac:chgData name="Maggie Cleveland" userId="d9d562aa-3bbd-418d-9b63-fb9b2eb9c73b" providerId="ADAL" clId="{FDAEBE4B-E656-411F-86BE-CB8C6B1F0905}" dt="2020-06-10T16:47:16.264" v="54" actId="20577"/>
          <ac:spMkLst>
            <pc:docMk/>
            <pc:sldMk cId="0" sldId="320"/>
            <ac:spMk id="9" creationId="{1CF93316-5D95-42AE-A65D-31304F214D23}"/>
          </ac:spMkLst>
        </pc:spChg>
      </pc:sldChg>
      <pc:sldChg chg="modSp mod">
        <pc:chgData name="Maggie Cleveland" userId="d9d562aa-3bbd-418d-9b63-fb9b2eb9c73b" providerId="ADAL" clId="{FDAEBE4B-E656-411F-86BE-CB8C6B1F0905}" dt="2020-06-10T16:48:18.586" v="60" actId="20577"/>
        <pc:sldMkLst>
          <pc:docMk/>
          <pc:sldMk cId="0" sldId="322"/>
        </pc:sldMkLst>
        <pc:spChg chg="mod">
          <ac:chgData name="Maggie Cleveland" userId="d9d562aa-3bbd-418d-9b63-fb9b2eb9c73b" providerId="ADAL" clId="{FDAEBE4B-E656-411F-86BE-CB8C6B1F0905}" dt="2020-06-10T16:48:18.586" v="60" actId="20577"/>
          <ac:spMkLst>
            <pc:docMk/>
            <pc:sldMk cId="0" sldId="322"/>
            <ac:spMk id="60420" creationId="{A7052AE2-10FC-4752-BF43-C4A570049A06}"/>
          </ac:spMkLst>
        </pc:spChg>
      </pc:sldChg>
    </pc:docChg>
  </pc:docChgLst>
  <pc:docChgLst>
    <pc:chgData name="Curtis R. Devillers" userId="e13660d1-5c8f-4d58-b997-cf7d5f8eeb3c" providerId="ADAL" clId="{CE500627-9F6A-457E-A7E4-5D094A53F67A}"/>
    <pc:docChg chg="delSld modSld delMainMaster">
      <pc:chgData name="Curtis R. Devillers" userId="e13660d1-5c8f-4d58-b997-cf7d5f8eeb3c" providerId="ADAL" clId="{CE500627-9F6A-457E-A7E4-5D094A53F67A}" dt="2021-03-11T13:33:35.327" v="87" actId="2696"/>
      <pc:docMkLst>
        <pc:docMk/>
      </pc:docMkLst>
      <pc:sldChg chg="del">
        <pc:chgData name="Curtis R. Devillers" userId="e13660d1-5c8f-4d58-b997-cf7d5f8eeb3c" providerId="ADAL" clId="{CE500627-9F6A-457E-A7E4-5D094A53F67A}" dt="2021-03-11T13:33:35.327" v="87" actId="2696"/>
        <pc:sldMkLst>
          <pc:docMk/>
          <pc:sldMk cId="266098246" sldId="324"/>
        </pc:sldMkLst>
      </pc:sldChg>
      <pc:sldChg chg="modSp mod">
        <pc:chgData name="Curtis R. Devillers" userId="e13660d1-5c8f-4d58-b997-cf7d5f8eeb3c" providerId="ADAL" clId="{CE500627-9F6A-457E-A7E4-5D094A53F67A}" dt="2021-03-11T13:33:25.145" v="86" actId="20577"/>
        <pc:sldMkLst>
          <pc:docMk/>
          <pc:sldMk cId="3924025046" sldId="374"/>
        </pc:sldMkLst>
        <pc:spChg chg="mod">
          <ac:chgData name="Curtis R. Devillers" userId="e13660d1-5c8f-4d58-b997-cf7d5f8eeb3c" providerId="ADAL" clId="{CE500627-9F6A-457E-A7E4-5D094A53F67A}" dt="2021-03-11T13:33:10.809" v="48" actId="20577"/>
          <ac:spMkLst>
            <pc:docMk/>
            <pc:sldMk cId="3924025046" sldId="374"/>
            <ac:spMk id="2" creationId="{88FD9E5F-3BEB-48C2-B533-9991E2EA20E6}"/>
          </ac:spMkLst>
        </pc:spChg>
        <pc:spChg chg="mod">
          <ac:chgData name="Curtis R. Devillers" userId="e13660d1-5c8f-4d58-b997-cf7d5f8eeb3c" providerId="ADAL" clId="{CE500627-9F6A-457E-A7E4-5D094A53F67A}" dt="2021-03-11T13:33:25.145" v="86" actId="20577"/>
          <ac:spMkLst>
            <pc:docMk/>
            <pc:sldMk cId="3924025046" sldId="374"/>
            <ac:spMk id="12" creationId="{0BDAB725-8287-4972-B776-EA97B28BC0C3}"/>
          </ac:spMkLst>
        </pc:spChg>
      </pc:sldChg>
      <pc:sldMasterChg chg="del delSldLayout">
        <pc:chgData name="Curtis R. Devillers" userId="e13660d1-5c8f-4d58-b997-cf7d5f8eeb3c" providerId="ADAL" clId="{CE500627-9F6A-457E-A7E4-5D094A53F67A}" dt="2021-03-11T13:33:35.327" v="87" actId="2696"/>
        <pc:sldMasterMkLst>
          <pc:docMk/>
          <pc:sldMasterMk cId="2175157649" sldId="2147483860"/>
        </pc:sldMasterMkLst>
        <pc:sldLayoutChg chg="del">
          <pc:chgData name="Curtis R. Devillers" userId="e13660d1-5c8f-4d58-b997-cf7d5f8eeb3c" providerId="ADAL" clId="{CE500627-9F6A-457E-A7E4-5D094A53F67A}" dt="2021-03-11T13:33:35.327" v="87" actId="2696"/>
          <pc:sldLayoutMkLst>
            <pc:docMk/>
            <pc:sldMasterMk cId="2175157649" sldId="2147483860"/>
            <pc:sldLayoutMk cId="98205912" sldId="2147483861"/>
          </pc:sldLayoutMkLst>
        </pc:sldLayoutChg>
        <pc:sldLayoutChg chg="del">
          <pc:chgData name="Curtis R. Devillers" userId="e13660d1-5c8f-4d58-b997-cf7d5f8eeb3c" providerId="ADAL" clId="{CE500627-9F6A-457E-A7E4-5D094A53F67A}" dt="2021-03-11T13:33:35.327" v="87" actId="2696"/>
          <pc:sldLayoutMkLst>
            <pc:docMk/>
            <pc:sldMasterMk cId="2175157649" sldId="2147483860"/>
            <pc:sldLayoutMk cId="2166106187" sldId="2147483862"/>
          </pc:sldLayoutMkLst>
        </pc:sldLayoutChg>
        <pc:sldLayoutChg chg="del">
          <pc:chgData name="Curtis R. Devillers" userId="e13660d1-5c8f-4d58-b997-cf7d5f8eeb3c" providerId="ADAL" clId="{CE500627-9F6A-457E-A7E4-5D094A53F67A}" dt="2021-03-11T13:33:35.327" v="87" actId="2696"/>
          <pc:sldLayoutMkLst>
            <pc:docMk/>
            <pc:sldMasterMk cId="2175157649" sldId="2147483860"/>
            <pc:sldLayoutMk cId="2411118932" sldId="2147483863"/>
          </pc:sldLayoutMkLst>
        </pc:sldLayoutChg>
        <pc:sldLayoutChg chg="del">
          <pc:chgData name="Curtis R. Devillers" userId="e13660d1-5c8f-4d58-b997-cf7d5f8eeb3c" providerId="ADAL" clId="{CE500627-9F6A-457E-A7E4-5D094A53F67A}" dt="2021-03-11T13:33:35.327" v="87" actId="2696"/>
          <pc:sldLayoutMkLst>
            <pc:docMk/>
            <pc:sldMasterMk cId="2175157649" sldId="2147483860"/>
            <pc:sldLayoutMk cId="2915524142" sldId="2147483864"/>
          </pc:sldLayoutMkLst>
        </pc:sldLayoutChg>
        <pc:sldLayoutChg chg="del">
          <pc:chgData name="Curtis R. Devillers" userId="e13660d1-5c8f-4d58-b997-cf7d5f8eeb3c" providerId="ADAL" clId="{CE500627-9F6A-457E-A7E4-5D094A53F67A}" dt="2021-03-11T13:33:35.327" v="87" actId="2696"/>
          <pc:sldLayoutMkLst>
            <pc:docMk/>
            <pc:sldMasterMk cId="2175157649" sldId="2147483860"/>
            <pc:sldLayoutMk cId="1434537858" sldId="2147483865"/>
          </pc:sldLayoutMkLst>
        </pc:sldLayoutChg>
        <pc:sldLayoutChg chg="del">
          <pc:chgData name="Curtis R. Devillers" userId="e13660d1-5c8f-4d58-b997-cf7d5f8eeb3c" providerId="ADAL" clId="{CE500627-9F6A-457E-A7E4-5D094A53F67A}" dt="2021-03-11T13:33:35.327" v="87" actId="2696"/>
          <pc:sldLayoutMkLst>
            <pc:docMk/>
            <pc:sldMasterMk cId="2175157649" sldId="2147483860"/>
            <pc:sldLayoutMk cId="1225408301" sldId="2147483866"/>
          </pc:sldLayoutMkLst>
        </pc:sldLayoutChg>
        <pc:sldLayoutChg chg="del">
          <pc:chgData name="Curtis R. Devillers" userId="e13660d1-5c8f-4d58-b997-cf7d5f8eeb3c" providerId="ADAL" clId="{CE500627-9F6A-457E-A7E4-5D094A53F67A}" dt="2021-03-11T13:33:35.327" v="87" actId="2696"/>
          <pc:sldLayoutMkLst>
            <pc:docMk/>
            <pc:sldMasterMk cId="2175157649" sldId="2147483860"/>
            <pc:sldLayoutMk cId="3278197582" sldId="2147483867"/>
          </pc:sldLayoutMkLst>
        </pc:sldLayoutChg>
        <pc:sldLayoutChg chg="del">
          <pc:chgData name="Curtis R. Devillers" userId="e13660d1-5c8f-4d58-b997-cf7d5f8eeb3c" providerId="ADAL" clId="{CE500627-9F6A-457E-A7E4-5D094A53F67A}" dt="2021-03-11T13:33:35.327" v="87" actId="2696"/>
          <pc:sldLayoutMkLst>
            <pc:docMk/>
            <pc:sldMasterMk cId="2175157649" sldId="2147483860"/>
            <pc:sldLayoutMk cId="3637958290" sldId="2147483868"/>
          </pc:sldLayoutMkLst>
        </pc:sldLayoutChg>
        <pc:sldLayoutChg chg="del">
          <pc:chgData name="Curtis R. Devillers" userId="e13660d1-5c8f-4d58-b997-cf7d5f8eeb3c" providerId="ADAL" clId="{CE500627-9F6A-457E-A7E4-5D094A53F67A}" dt="2021-03-11T13:33:35.327" v="87" actId="2696"/>
          <pc:sldLayoutMkLst>
            <pc:docMk/>
            <pc:sldMasterMk cId="2175157649" sldId="2147483860"/>
            <pc:sldLayoutMk cId="4204367265" sldId="2147483869"/>
          </pc:sldLayoutMkLst>
        </pc:sldLayoutChg>
        <pc:sldLayoutChg chg="del">
          <pc:chgData name="Curtis R. Devillers" userId="e13660d1-5c8f-4d58-b997-cf7d5f8eeb3c" providerId="ADAL" clId="{CE500627-9F6A-457E-A7E4-5D094A53F67A}" dt="2021-03-11T13:33:35.327" v="87" actId="2696"/>
          <pc:sldLayoutMkLst>
            <pc:docMk/>
            <pc:sldMasterMk cId="2175157649" sldId="2147483860"/>
            <pc:sldLayoutMk cId="2648945748" sldId="2147483870"/>
          </pc:sldLayoutMkLst>
        </pc:sldLayoutChg>
        <pc:sldLayoutChg chg="del">
          <pc:chgData name="Curtis R. Devillers" userId="e13660d1-5c8f-4d58-b997-cf7d5f8eeb3c" providerId="ADAL" clId="{CE500627-9F6A-457E-A7E4-5D094A53F67A}" dt="2021-03-11T13:33:35.327" v="87" actId="2696"/>
          <pc:sldLayoutMkLst>
            <pc:docMk/>
            <pc:sldMasterMk cId="2175157649" sldId="2147483860"/>
            <pc:sldLayoutMk cId="3262738088" sldId="2147483871"/>
          </pc:sldLayoutMkLst>
        </pc:sldLayoutChg>
      </pc:sldMasterChg>
    </pc:docChg>
  </pc:docChgLst>
  <pc:docChgLst>
    <pc:chgData name="Curtis R. Devillers" userId="S::cdevillers@neiep.org::e13660d1-5c8f-4d58-b997-cf7d5f8eeb3c" providerId="AD" clId="Web-{C53B2534-47B7-CE46-4FF4-D49EAA175C76}"/>
    <pc:docChg chg="modSld">
      <pc:chgData name="Curtis R. Devillers" userId="S::cdevillers@neiep.org::e13660d1-5c8f-4d58-b997-cf7d5f8eeb3c" providerId="AD" clId="Web-{C53B2534-47B7-CE46-4FF4-D49EAA175C76}" dt="2021-03-11T13:33:54.236" v="0"/>
      <pc:docMkLst>
        <pc:docMk/>
      </pc:docMkLst>
      <pc:sldChg chg="addSp delSp modSp">
        <pc:chgData name="Curtis R. Devillers" userId="S::cdevillers@neiep.org::e13660d1-5c8f-4d58-b997-cf7d5f8eeb3c" providerId="AD" clId="Web-{C53B2534-47B7-CE46-4FF4-D49EAA175C76}" dt="2021-03-11T13:33:54.236" v="0"/>
        <pc:sldMkLst>
          <pc:docMk/>
          <pc:sldMk cId="3924025046" sldId="374"/>
        </pc:sldMkLst>
        <pc:spChg chg="del">
          <ac:chgData name="Curtis R. Devillers" userId="S::cdevillers@neiep.org::e13660d1-5c8f-4d58-b997-cf7d5f8eeb3c" providerId="AD" clId="Web-{C53B2534-47B7-CE46-4FF4-D49EAA175C76}" dt="2021-03-11T13:33:54.236" v="0"/>
          <ac:spMkLst>
            <pc:docMk/>
            <pc:sldMk cId="3924025046" sldId="374"/>
            <ac:spMk id="2" creationId="{88FD9E5F-3BEB-48C2-B533-9991E2EA20E6}"/>
          </ac:spMkLst>
        </pc:spChg>
        <pc:spChg chg="add mod">
          <ac:chgData name="Curtis R. Devillers" userId="S::cdevillers@neiep.org::e13660d1-5c8f-4d58-b997-cf7d5f8eeb3c" providerId="AD" clId="Web-{C53B2534-47B7-CE46-4FF4-D49EAA175C76}" dt="2021-03-11T13:33:54.236" v="0"/>
          <ac:spMkLst>
            <pc:docMk/>
            <pc:sldMk cId="3924025046" sldId="374"/>
            <ac:spMk id="5" creationId="{1C2A35AA-7852-463F-A706-B5E0F1F73A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BB4D39-55E3-46AD-86D5-5A1AFA8CA425}"/>
              </a:ext>
            </a:extLst>
          </p:cNvPr>
          <p:cNvSpPr>
            <a:spLocks noGrp="1"/>
          </p:cNvSpPr>
          <p:nvPr>
            <p:ph type="hdr" sz="quarter"/>
          </p:nvPr>
        </p:nvSpPr>
        <p:spPr bwMode="auto">
          <a:xfrm>
            <a:off x="0" y="0"/>
            <a:ext cx="7010400" cy="463550"/>
          </a:xfrm>
          <a:prstGeom prst="rect">
            <a:avLst/>
          </a:prstGeom>
          <a:noFill/>
          <a:ln w="9525">
            <a:noFill/>
            <a:miter lim="800000"/>
            <a:headEnd/>
            <a:tailEnd/>
          </a:ln>
        </p:spPr>
        <p:txBody>
          <a:bodyPr vert="horz" wrap="square" lIns="93155" tIns="46578" rIns="93155" bIns="46578" numCol="1" anchor="t" anchorCtr="0" compatLnSpc="1">
            <a:prstTxWarp prst="textNoShape">
              <a:avLst/>
            </a:prstTxWarp>
          </a:bodyPr>
          <a:lstStyle>
            <a:lvl1pPr algn="ctr" defTabSz="911881" eaLnBrk="1" hangingPunct="1">
              <a:defRPr sz="1300" i="1" cap="none">
                <a:latin typeface="Arial" charset="0"/>
                <a:ea typeface="ＭＳ Ｐゴシック" pitchFamily="-105" charset="-128"/>
                <a:cs typeface="+mn-cs"/>
              </a:defRPr>
            </a:lvl1pPr>
          </a:lstStyle>
          <a:p>
            <a:pPr>
              <a:defRPr/>
            </a:pPr>
            <a:endParaRPr lang="en-US"/>
          </a:p>
          <a:p>
            <a:pPr>
              <a:defRPr/>
            </a:pPr>
            <a:r>
              <a:rPr lang="en-US"/>
              <a:t>INTRODUCTION TO OSHA </a:t>
            </a:r>
            <a:r>
              <a:rPr lang="en-US" i="0"/>
              <a:t>Lesson</a:t>
            </a:r>
            <a:endParaRPr lang="en-US" i="0" cap="small"/>
          </a:p>
        </p:txBody>
      </p:sp>
      <p:sp>
        <p:nvSpPr>
          <p:cNvPr id="4" name="Footer Placeholder 3">
            <a:extLst>
              <a:ext uri="{FF2B5EF4-FFF2-40B4-BE49-F238E27FC236}">
                <a16:creationId xmlns:a16="http://schemas.microsoft.com/office/drawing/2014/main" id="{5D58877F-FAAE-4176-89F3-DEEC69EFEE2D}"/>
              </a:ext>
            </a:extLst>
          </p:cNvPr>
          <p:cNvSpPr>
            <a:spLocks noGrp="1"/>
          </p:cNvSpPr>
          <p:nvPr>
            <p:ph type="ftr" sz="quarter" idx="2"/>
          </p:nvPr>
        </p:nvSpPr>
        <p:spPr bwMode="auto">
          <a:xfrm>
            <a:off x="0" y="8831263"/>
            <a:ext cx="3038475" cy="463550"/>
          </a:xfrm>
          <a:prstGeom prst="rect">
            <a:avLst/>
          </a:prstGeom>
          <a:noFill/>
          <a:ln w="9525">
            <a:noFill/>
            <a:miter lim="800000"/>
            <a:headEnd/>
            <a:tailEnd/>
          </a:ln>
        </p:spPr>
        <p:txBody>
          <a:bodyPr vert="horz" wrap="square" lIns="93155" tIns="46578" rIns="93155" bIns="46578" numCol="1" anchor="b" anchorCtr="0" compatLnSpc="1">
            <a:prstTxWarp prst="textNoShape">
              <a:avLst/>
            </a:prstTxWarp>
          </a:bodyPr>
          <a:lstStyle>
            <a:lvl1pPr defTabSz="910464" eaLnBrk="1" hangingPunct="1">
              <a:defRPr sz="1000">
                <a:latin typeface="Arial" charset="0"/>
                <a:ea typeface="ＭＳ Ｐゴシック" pitchFamily="-105" charset="-128"/>
                <a:cs typeface="+mn-cs"/>
              </a:defRPr>
            </a:lvl1pPr>
          </a:lstStyle>
          <a:p>
            <a:pPr>
              <a:defRPr/>
            </a:pPr>
            <a:r>
              <a:rPr lang="en-US"/>
              <a:t>Revised 04.2014</a:t>
            </a:r>
          </a:p>
        </p:txBody>
      </p:sp>
      <p:sp>
        <p:nvSpPr>
          <p:cNvPr id="5" name="Slide Number Placeholder 4">
            <a:extLst>
              <a:ext uri="{FF2B5EF4-FFF2-40B4-BE49-F238E27FC236}">
                <a16:creationId xmlns:a16="http://schemas.microsoft.com/office/drawing/2014/main" id="{0F5275E4-028A-4E46-B83E-BC38EB9564C9}"/>
              </a:ext>
            </a:extLst>
          </p:cNvPr>
          <p:cNvSpPr>
            <a:spLocks noGrp="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93155" tIns="46578" rIns="93155" bIns="46578" numCol="1" anchor="b" anchorCtr="0" compatLnSpc="1">
            <a:prstTxWarp prst="textNoShape">
              <a:avLst/>
            </a:prstTxWarp>
          </a:bodyPr>
          <a:lstStyle>
            <a:lvl1pPr algn="r" defTabSz="911225" eaLnBrk="1" hangingPunct="1">
              <a:defRPr sz="1000" smtClean="0">
                <a:cs typeface="Arial" panose="020B0604020202020204" pitchFamily="34" charset="0"/>
              </a:defRPr>
            </a:lvl1pPr>
          </a:lstStyle>
          <a:p>
            <a:pPr>
              <a:defRPr/>
            </a:pPr>
            <a:fld id="{56DAA820-4FCA-47D7-809B-47650A3DBE5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A7F15-6139-46EC-9708-2DDB55232860}"/>
              </a:ext>
            </a:extLst>
          </p:cNvPr>
          <p:cNvSpPr>
            <a:spLocks noGrp="1"/>
          </p:cNvSpPr>
          <p:nvPr>
            <p:ph type="hdr" sz="quarter"/>
          </p:nvPr>
        </p:nvSpPr>
        <p:spPr bwMode="auto">
          <a:xfrm>
            <a:off x="0" y="0"/>
            <a:ext cx="7010400" cy="463550"/>
          </a:xfrm>
          <a:prstGeom prst="rect">
            <a:avLst/>
          </a:prstGeom>
          <a:noFill/>
          <a:ln w="9525">
            <a:noFill/>
            <a:miter lim="800000"/>
            <a:headEnd/>
            <a:tailEnd/>
          </a:ln>
        </p:spPr>
        <p:txBody>
          <a:bodyPr vert="horz" wrap="square" lIns="93155" tIns="46578" rIns="93155" bIns="46578" numCol="1" anchor="t" anchorCtr="0" compatLnSpc="1">
            <a:prstTxWarp prst="textNoShape">
              <a:avLst/>
            </a:prstTxWarp>
          </a:bodyPr>
          <a:lstStyle>
            <a:lvl1pPr algn="ctr" defTabSz="910464" eaLnBrk="1" hangingPunct="1">
              <a:defRPr sz="1300" i="1">
                <a:latin typeface="Arial" charset="0"/>
                <a:ea typeface="ＭＳ Ｐゴシック" pitchFamily="-105" charset="-128"/>
                <a:cs typeface="Arial" charset="0"/>
              </a:defRPr>
            </a:lvl1pPr>
          </a:lstStyle>
          <a:p>
            <a:pPr>
              <a:defRPr/>
            </a:pPr>
            <a:endParaRPr lang="en-US"/>
          </a:p>
          <a:p>
            <a:pPr>
              <a:defRPr/>
            </a:pPr>
            <a:r>
              <a:rPr lang="en-US"/>
              <a:t>INTRODUCTION TO OSHA </a:t>
            </a:r>
            <a:r>
              <a:rPr lang="en-US" i="0"/>
              <a:t>Lesson</a:t>
            </a:r>
          </a:p>
        </p:txBody>
      </p:sp>
      <p:sp>
        <p:nvSpPr>
          <p:cNvPr id="4" name="Slide Image Placeholder 3">
            <a:extLst>
              <a:ext uri="{FF2B5EF4-FFF2-40B4-BE49-F238E27FC236}">
                <a16:creationId xmlns:a16="http://schemas.microsoft.com/office/drawing/2014/main" id="{A492CCDA-67DB-4270-BC37-6591326BA9A5}"/>
              </a:ext>
            </a:extLst>
          </p:cNvPr>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89978" tIns="44989" rIns="89978" bIns="44989" rtlCol="0" anchor="ctr"/>
          <a:lstStyle/>
          <a:p>
            <a:pPr lvl="0"/>
            <a:endParaRPr lang="en-US" noProof="0"/>
          </a:p>
        </p:txBody>
      </p:sp>
      <p:sp>
        <p:nvSpPr>
          <p:cNvPr id="5" name="Notes Placeholder 4">
            <a:extLst>
              <a:ext uri="{FF2B5EF4-FFF2-40B4-BE49-F238E27FC236}">
                <a16:creationId xmlns:a16="http://schemas.microsoft.com/office/drawing/2014/main" id="{AF636F69-48B8-4C1B-9A02-B44806393CEF}"/>
              </a:ext>
            </a:extLst>
          </p:cNvPr>
          <p:cNvSpPr>
            <a:spLocks noGrp="1"/>
          </p:cNvSpPr>
          <p:nvPr>
            <p:ph type="body" sz="quarter" idx="3"/>
          </p:nvPr>
        </p:nvSpPr>
        <p:spPr bwMode="auto">
          <a:xfrm>
            <a:off x="701675" y="4414838"/>
            <a:ext cx="5607050" cy="4183062"/>
          </a:xfrm>
          <a:prstGeom prst="rect">
            <a:avLst/>
          </a:prstGeom>
          <a:noFill/>
          <a:ln w="9525">
            <a:noFill/>
            <a:miter lim="800000"/>
            <a:headEnd/>
            <a:tailEnd/>
          </a:ln>
        </p:spPr>
        <p:txBody>
          <a:bodyPr vert="horz" wrap="square" lIns="93155" tIns="46578" rIns="93155" bIns="465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442DEC-C32E-4B68-92C9-D12D9FD66824}"/>
              </a:ext>
            </a:extLst>
          </p:cNvPr>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55" tIns="46578" rIns="93155" bIns="46578" numCol="1" anchor="b" anchorCtr="0" compatLnSpc="1">
            <a:prstTxWarp prst="textNoShape">
              <a:avLst/>
            </a:prstTxWarp>
          </a:bodyPr>
          <a:lstStyle>
            <a:lvl1pPr defTabSz="910464" eaLnBrk="1" hangingPunct="1">
              <a:defRPr sz="1000">
                <a:latin typeface="Arial" charset="0"/>
                <a:ea typeface="ＭＳ Ｐゴシック" pitchFamily="-105" charset="-128"/>
                <a:cs typeface="Arial" charset="0"/>
              </a:defRPr>
            </a:lvl1pPr>
          </a:lstStyle>
          <a:p>
            <a:pPr>
              <a:defRPr/>
            </a:pPr>
            <a:r>
              <a:rPr lang="en-US"/>
              <a:t>Revised 04.2014</a:t>
            </a:r>
          </a:p>
        </p:txBody>
      </p:sp>
      <p:sp>
        <p:nvSpPr>
          <p:cNvPr id="7" name="Slide Number Placeholder 6">
            <a:extLst>
              <a:ext uri="{FF2B5EF4-FFF2-40B4-BE49-F238E27FC236}">
                <a16:creationId xmlns:a16="http://schemas.microsoft.com/office/drawing/2014/main" id="{33DD7D8E-C41E-42CA-A567-692F1A2DB07D}"/>
              </a:ext>
            </a:extLst>
          </p:cNvPr>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55" tIns="46578" rIns="93155" bIns="46578" numCol="1" anchor="b" anchorCtr="0" compatLnSpc="1">
            <a:prstTxWarp prst="textNoShape">
              <a:avLst/>
            </a:prstTxWarp>
          </a:bodyPr>
          <a:lstStyle>
            <a:lvl1pPr algn="r" defTabSz="911225" eaLnBrk="1" hangingPunct="1">
              <a:defRPr sz="1000" smtClean="0">
                <a:latin typeface="Calibri" panose="020F0502020204030204" pitchFamily="34" charset="0"/>
                <a:cs typeface="Arial" panose="020B0604020202020204" pitchFamily="34" charset="0"/>
              </a:defRPr>
            </a:lvl1pPr>
          </a:lstStyle>
          <a:p>
            <a:pPr>
              <a:defRPr/>
            </a:pPr>
            <a:fld id="{3E344955-634B-47CF-BA50-197E270825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90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D28D69D-25A6-4D4E-A793-58EC182725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F030AD6-C9E2-4083-8F13-26DFFCFE92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	</a:t>
            </a:r>
          </a:p>
        </p:txBody>
      </p:sp>
      <p:sp>
        <p:nvSpPr>
          <p:cNvPr id="32772" name="Header Placeholder 3">
            <a:extLst>
              <a:ext uri="{FF2B5EF4-FFF2-40B4-BE49-F238E27FC236}">
                <a16:creationId xmlns:a16="http://schemas.microsoft.com/office/drawing/2014/main" id="{699A12E3-F35A-43A9-AC74-243803DDD22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32773" name="Footer Placeholder 4">
            <a:extLst>
              <a:ext uri="{FF2B5EF4-FFF2-40B4-BE49-F238E27FC236}">
                <a16:creationId xmlns:a16="http://schemas.microsoft.com/office/drawing/2014/main" id="{7E416156-4637-45CF-B8F8-F8E0D0AC429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32774" name="Slide Number Placeholder 5">
            <a:extLst>
              <a:ext uri="{FF2B5EF4-FFF2-40B4-BE49-F238E27FC236}">
                <a16:creationId xmlns:a16="http://schemas.microsoft.com/office/drawing/2014/main" id="{D741F5BC-0C15-4515-A543-FBE70FF193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540E74-A1EC-4979-A9DD-D99A5204207E}" type="slidenum">
              <a:rPr lang="en-US" altLang="en-US" sz="1000"/>
              <a:pPr>
                <a:spcBef>
                  <a:spcPct val="0"/>
                </a:spcBef>
              </a:pPr>
              <a:t>10</a:t>
            </a:fld>
            <a:endParaRPr lang="en-US" alt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2D5B490-3E97-463B-AD00-6E0EF8C8B4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82CA801-6987-474E-AFC2-79A12CC9C0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4820" name="Header Placeholder 3">
            <a:extLst>
              <a:ext uri="{FF2B5EF4-FFF2-40B4-BE49-F238E27FC236}">
                <a16:creationId xmlns:a16="http://schemas.microsoft.com/office/drawing/2014/main" id="{C7E7CBAF-1C97-4597-89C6-6ECEA7DCF786}"/>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34821" name="Footer Placeholder 4">
            <a:extLst>
              <a:ext uri="{FF2B5EF4-FFF2-40B4-BE49-F238E27FC236}">
                <a16:creationId xmlns:a16="http://schemas.microsoft.com/office/drawing/2014/main" id="{ADA24290-6568-4E19-9CE5-D80966FB44C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34822" name="Slide Number Placeholder 5">
            <a:extLst>
              <a:ext uri="{FF2B5EF4-FFF2-40B4-BE49-F238E27FC236}">
                <a16:creationId xmlns:a16="http://schemas.microsoft.com/office/drawing/2014/main" id="{14411BC7-D1DB-476C-B25B-A9F5BEAF23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089A0EB-9588-4CBB-9037-83E6F00740FF}" type="slidenum">
              <a:rPr lang="en-US" altLang="en-US" sz="1000"/>
              <a:pPr>
                <a:spcBef>
                  <a:spcPct val="0"/>
                </a:spcBef>
              </a:pPr>
              <a:t>11</a:t>
            </a:fld>
            <a:endParaRPr lang="en-US" alt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C1B28A5-23C4-47A1-9A8B-6214E29B94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02FCC73-483A-4006-8C2E-04EA046816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6868" name="Header Placeholder 3">
            <a:extLst>
              <a:ext uri="{FF2B5EF4-FFF2-40B4-BE49-F238E27FC236}">
                <a16:creationId xmlns:a16="http://schemas.microsoft.com/office/drawing/2014/main" id="{5879A317-EDE8-494D-9A06-2795F73E2AE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36869" name="Footer Placeholder 4">
            <a:extLst>
              <a:ext uri="{FF2B5EF4-FFF2-40B4-BE49-F238E27FC236}">
                <a16:creationId xmlns:a16="http://schemas.microsoft.com/office/drawing/2014/main" id="{5A1EA7E3-6E75-42B4-9CA8-758E11BF869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36870" name="Slide Number Placeholder 5">
            <a:extLst>
              <a:ext uri="{FF2B5EF4-FFF2-40B4-BE49-F238E27FC236}">
                <a16:creationId xmlns:a16="http://schemas.microsoft.com/office/drawing/2014/main" id="{BF5DBEE6-5B4D-49A0-AE87-C309338975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7169EDC-4ADA-42F5-B32E-EEC128B3CAFC}" type="slidenum">
              <a:rPr lang="en-US" altLang="en-US" sz="1000"/>
              <a:pPr>
                <a:spcBef>
                  <a:spcPct val="0"/>
                </a:spcBef>
              </a:pPr>
              <a:t>12</a:t>
            </a:fld>
            <a:endParaRPr lang="en-US" alt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63B6507-1BD3-4F7F-AB8F-45F80227F3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EBD5E27-10A2-41B6-BE81-B43BC3F1AE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8916" name="Header Placeholder 3">
            <a:extLst>
              <a:ext uri="{FF2B5EF4-FFF2-40B4-BE49-F238E27FC236}">
                <a16:creationId xmlns:a16="http://schemas.microsoft.com/office/drawing/2014/main" id="{8BA81A75-4984-44CD-9464-BF0ABB46A3A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38917" name="Footer Placeholder 4">
            <a:extLst>
              <a:ext uri="{FF2B5EF4-FFF2-40B4-BE49-F238E27FC236}">
                <a16:creationId xmlns:a16="http://schemas.microsoft.com/office/drawing/2014/main" id="{D93A4080-207D-4062-A642-B80EB1C9E6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38918" name="Slide Number Placeholder 5">
            <a:extLst>
              <a:ext uri="{FF2B5EF4-FFF2-40B4-BE49-F238E27FC236}">
                <a16:creationId xmlns:a16="http://schemas.microsoft.com/office/drawing/2014/main" id="{84CBF692-58C3-492F-BE8A-ACB4AA52E7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3C258EF-44BA-41C8-9A29-643C32178B23}" type="slidenum">
              <a:rPr lang="en-US" altLang="en-US" sz="1000"/>
              <a:pPr>
                <a:spcBef>
                  <a:spcPct val="0"/>
                </a:spcBef>
              </a:pPr>
              <a:t>13</a:t>
            </a:fld>
            <a:endParaRPr lang="en-US" alt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2B6BCD5-08E2-48A1-B70E-2973DC36DA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E51F37C-BA42-41E3-B0B9-3E8A89BD23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0964" name="Header Placeholder 3">
            <a:extLst>
              <a:ext uri="{FF2B5EF4-FFF2-40B4-BE49-F238E27FC236}">
                <a16:creationId xmlns:a16="http://schemas.microsoft.com/office/drawing/2014/main" id="{A0D27B5F-50A0-4FEB-A091-503598C01EE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40965" name="Footer Placeholder 4">
            <a:extLst>
              <a:ext uri="{FF2B5EF4-FFF2-40B4-BE49-F238E27FC236}">
                <a16:creationId xmlns:a16="http://schemas.microsoft.com/office/drawing/2014/main" id="{56FA821A-75AE-473F-9005-63452BC9257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40966" name="Slide Number Placeholder 5">
            <a:extLst>
              <a:ext uri="{FF2B5EF4-FFF2-40B4-BE49-F238E27FC236}">
                <a16:creationId xmlns:a16="http://schemas.microsoft.com/office/drawing/2014/main" id="{72FDE6C1-E631-4C0D-ADF9-CAA7CDCC80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AB26ADE-43F0-4195-A464-DF4591A7B226}" type="slidenum">
              <a:rPr lang="en-US" altLang="en-US" sz="1000"/>
              <a:pPr>
                <a:spcBef>
                  <a:spcPct val="0"/>
                </a:spcBef>
              </a:pPr>
              <a:t>14</a:t>
            </a:fld>
            <a:endParaRPr lang="en-US" alt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5815087-FFDB-4B54-8922-EF7C0A79CD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44480CB-8507-43BE-8A29-C7695704BB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3012" name="Header Placeholder 3">
            <a:extLst>
              <a:ext uri="{FF2B5EF4-FFF2-40B4-BE49-F238E27FC236}">
                <a16:creationId xmlns:a16="http://schemas.microsoft.com/office/drawing/2014/main" id="{FA2E50F7-8082-4BCF-851D-32C14E324C0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43013" name="Footer Placeholder 4">
            <a:extLst>
              <a:ext uri="{FF2B5EF4-FFF2-40B4-BE49-F238E27FC236}">
                <a16:creationId xmlns:a16="http://schemas.microsoft.com/office/drawing/2014/main" id="{1DA6C749-9645-4192-A83D-8E3F9A6EE90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43014" name="Slide Number Placeholder 5">
            <a:extLst>
              <a:ext uri="{FF2B5EF4-FFF2-40B4-BE49-F238E27FC236}">
                <a16:creationId xmlns:a16="http://schemas.microsoft.com/office/drawing/2014/main" id="{E78DD9B6-DEB5-42DB-BC40-D23D20C4EA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13E6FA2-C49E-4C14-8CE1-06183CA2EE61}" type="slidenum">
              <a:rPr lang="en-US" altLang="en-US" sz="1000"/>
              <a:pPr>
                <a:spcBef>
                  <a:spcPct val="0"/>
                </a:spcBef>
              </a:pPr>
              <a:t>15</a:t>
            </a:fld>
            <a:endParaRPr lang="en-US" alt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9501901-1344-4477-86A0-E4A64BED9E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D487093-420F-485C-AE93-E0F4A0831C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5060" name="Header Placeholder 3">
            <a:extLst>
              <a:ext uri="{FF2B5EF4-FFF2-40B4-BE49-F238E27FC236}">
                <a16:creationId xmlns:a16="http://schemas.microsoft.com/office/drawing/2014/main" id="{4279129F-70D0-49E0-9EE0-A17EBE314734}"/>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45061" name="Footer Placeholder 4">
            <a:extLst>
              <a:ext uri="{FF2B5EF4-FFF2-40B4-BE49-F238E27FC236}">
                <a16:creationId xmlns:a16="http://schemas.microsoft.com/office/drawing/2014/main" id="{265F625C-22CC-4773-8FE9-DC5395A34BD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45062" name="Slide Number Placeholder 5">
            <a:extLst>
              <a:ext uri="{FF2B5EF4-FFF2-40B4-BE49-F238E27FC236}">
                <a16:creationId xmlns:a16="http://schemas.microsoft.com/office/drawing/2014/main" id="{5E84F99F-00AA-44C6-B1C5-18AB45DDA6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F965C58-C2D6-4773-884B-42D0FB2A54B3}" type="slidenum">
              <a:rPr lang="en-US" altLang="en-US" sz="1000"/>
              <a:pPr>
                <a:spcBef>
                  <a:spcPct val="0"/>
                </a:spcBef>
              </a:pPr>
              <a:t>16</a:t>
            </a:fld>
            <a:endParaRPr lang="en-US" alt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39869D9-22D0-406A-81CD-9CC6821916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49A197D-8BDF-4F32-9935-354972CF91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7108" name="Header Placeholder 3">
            <a:extLst>
              <a:ext uri="{FF2B5EF4-FFF2-40B4-BE49-F238E27FC236}">
                <a16:creationId xmlns:a16="http://schemas.microsoft.com/office/drawing/2014/main" id="{54C13914-F085-4F95-9008-4DD51CB451B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47109" name="Footer Placeholder 4">
            <a:extLst>
              <a:ext uri="{FF2B5EF4-FFF2-40B4-BE49-F238E27FC236}">
                <a16:creationId xmlns:a16="http://schemas.microsoft.com/office/drawing/2014/main" id="{D299EB0C-BD6B-40FC-9BBD-E520519FB0E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47110" name="Slide Number Placeholder 5">
            <a:extLst>
              <a:ext uri="{FF2B5EF4-FFF2-40B4-BE49-F238E27FC236}">
                <a16:creationId xmlns:a16="http://schemas.microsoft.com/office/drawing/2014/main" id="{9926B394-FD39-4F5D-A3CF-2C69B3DF7E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D35F0AF-5F38-4A01-AF11-ABF66A86DEB3}" type="slidenum">
              <a:rPr lang="en-US" altLang="en-US" sz="1000"/>
              <a:pPr>
                <a:spcBef>
                  <a:spcPct val="0"/>
                </a:spcBef>
              </a:pPr>
              <a:t>17</a:t>
            </a:fld>
            <a:endParaRPr lang="en-US" alt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9D67207-6497-4D9F-AD67-B25CACAFD1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D0BE40C-664A-49BB-81E6-458145C5CE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9156" name="Header Placeholder 3">
            <a:extLst>
              <a:ext uri="{FF2B5EF4-FFF2-40B4-BE49-F238E27FC236}">
                <a16:creationId xmlns:a16="http://schemas.microsoft.com/office/drawing/2014/main" id="{0082E0D3-E4A7-4B75-AF4C-D9F521BA0BF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49157" name="Footer Placeholder 4">
            <a:extLst>
              <a:ext uri="{FF2B5EF4-FFF2-40B4-BE49-F238E27FC236}">
                <a16:creationId xmlns:a16="http://schemas.microsoft.com/office/drawing/2014/main" id="{B7221B07-F12A-478E-B953-9F1D2DF05FD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49158" name="Slide Number Placeholder 5">
            <a:extLst>
              <a:ext uri="{FF2B5EF4-FFF2-40B4-BE49-F238E27FC236}">
                <a16:creationId xmlns:a16="http://schemas.microsoft.com/office/drawing/2014/main" id="{36C52D02-ED69-42CE-9328-3D42D19D4D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582283-BF29-42BB-820C-9B2E5AC63364}" type="slidenum">
              <a:rPr lang="en-US" altLang="en-US" sz="1000"/>
              <a:pPr>
                <a:spcBef>
                  <a:spcPct val="0"/>
                </a:spcBef>
              </a:pPr>
              <a:t>18</a:t>
            </a:fld>
            <a:endParaRPr lang="en-US" altLang="en-US"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DEBFA57-3C50-45F4-931C-B5D04A721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B9E96F84-3124-43CA-A635-DE4FC6118F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1204" name="Header Placeholder 3">
            <a:extLst>
              <a:ext uri="{FF2B5EF4-FFF2-40B4-BE49-F238E27FC236}">
                <a16:creationId xmlns:a16="http://schemas.microsoft.com/office/drawing/2014/main" id="{7DAD7A59-9719-4114-8FA9-2865A046232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51205" name="Footer Placeholder 4">
            <a:extLst>
              <a:ext uri="{FF2B5EF4-FFF2-40B4-BE49-F238E27FC236}">
                <a16:creationId xmlns:a16="http://schemas.microsoft.com/office/drawing/2014/main" id="{580AAA50-9A70-4FF2-8178-8C7916DC099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51206" name="Slide Number Placeholder 5">
            <a:extLst>
              <a:ext uri="{FF2B5EF4-FFF2-40B4-BE49-F238E27FC236}">
                <a16:creationId xmlns:a16="http://schemas.microsoft.com/office/drawing/2014/main" id="{61D8535D-E2AD-4A76-983E-A5D32F4675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403394C-D70A-45E0-9A07-5EEFC7052A11}" type="slidenum">
              <a:rPr lang="en-US" altLang="en-US" sz="1000"/>
              <a:pPr>
                <a:spcBef>
                  <a:spcPct val="0"/>
                </a:spcBef>
              </a:pPr>
              <a:t>19</a:t>
            </a:fld>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Header Placeholder 1">
            <a:extLst>
              <a:ext uri="{FF2B5EF4-FFF2-40B4-BE49-F238E27FC236}">
                <a16:creationId xmlns:a16="http://schemas.microsoft.com/office/drawing/2014/main" id="{48EC4B89-C680-466E-935D-B1B8C9BAB09E}"/>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963" indent="-274638"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725" indent="-219075"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463" indent="-219075"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788" indent="-219075"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399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71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543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115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16387" name="Footer Placeholder 5">
            <a:extLst>
              <a:ext uri="{FF2B5EF4-FFF2-40B4-BE49-F238E27FC236}">
                <a16:creationId xmlns:a16="http://schemas.microsoft.com/office/drawing/2014/main" id="{3B454028-432D-4B51-BA2C-981AD8CEA1C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963" indent="-274638"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725" indent="-219075"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463" indent="-219075"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788" indent="-219075"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399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71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543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115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16388" name="Slide Number Placeholder 6">
            <a:extLst>
              <a:ext uri="{FF2B5EF4-FFF2-40B4-BE49-F238E27FC236}">
                <a16:creationId xmlns:a16="http://schemas.microsoft.com/office/drawing/2014/main" id="{59639EDB-6C14-494A-8C9E-7A2AC0BAA7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963" indent="-274638"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725" indent="-219075"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463" indent="-219075"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788" indent="-219075"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399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971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543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11588" indent="-219075"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48A04F6-90F8-41F0-A822-FDA6FAA01C65}" type="slidenum">
              <a:rPr lang="en-US" altLang="en-US" sz="1000"/>
              <a:pPr>
                <a:spcBef>
                  <a:spcPct val="0"/>
                </a:spcBef>
              </a:pPr>
              <a:t>2</a:t>
            </a:fld>
            <a:endParaRPr lang="en-US" altLang="en-US" sz="1000"/>
          </a:p>
        </p:txBody>
      </p:sp>
      <p:sp>
        <p:nvSpPr>
          <p:cNvPr id="16389" name="Rectangle 2">
            <a:extLst>
              <a:ext uri="{FF2B5EF4-FFF2-40B4-BE49-F238E27FC236}">
                <a16:creationId xmlns:a16="http://schemas.microsoft.com/office/drawing/2014/main" id="{0B6541E9-E9B5-49D5-8E41-52C9BFAD82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90" name="Rectangle 3">
            <a:extLst>
              <a:ext uri="{FF2B5EF4-FFF2-40B4-BE49-F238E27FC236}">
                <a16:creationId xmlns:a16="http://schemas.microsoft.com/office/drawing/2014/main" id="{C3952D96-9CD1-48E5-B913-4504789E5D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6E85EF7-1774-4C9C-8DF5-6D2D69CB4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3808783-F733-4578-B91F-CA08C032AF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3252" name="Header Placeholder 3">
            <a:extLst>
              <a:ext uri="{FF2B5EF4-FFF2-40B4-BE49-F238E27FC236}">
                <a16:creationId xmlns:a16="http://schemas.microsoft.com/office/drawing/2014/main" id="{40FB60A4-62C6-4E20-B4F9-56DF0742349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53253" name="Footer Placeholder 4">
            <a:extLst>
              <a:ext uri="{FF2B5EF4-FFF2-40B4-BE49-F238E27FC236}">
                <a16:creationId xmlns:a16="http://schemas.microsoft.com/office/drawing/2014/main" id="{44DF44A7-0E63-431E-BB6B-FA0F8197432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53254" name="Slide Number Placeholder 5">
            <a:extLst>
              <a:ext uri="{FF2B5EF4-FFF2-40B4-BE49-F238E27FC236}">
                <a16:creationId xmlns:a16="http://schemas.microsoft.com/office/drawing/2014/main" id="{9D02CA89-FD34-4A6E-A5A9-B808F49D26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7C3EBD-1454-4840-9CBA-BA796A912DEA}" type="slidenum">
              <a:rPr lang="en-US" altLang="en-US" sz="1000"/>
              <a:pPr>
                <a:spcBef>
                  <a:spcPct val="0"/>
                </a:spcBef>
              </a:pPr>
              <a:t>20</a:t>
            </a:fld>
            <a:endParaRPr lang="en-US" alt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A9E122C-9647-4635-94FD-636779529F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CE1A7FD2-7648-4DA6-BFD2-D7761B8EB7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5300" name="Header Placeholder 3">
            <a:extLst>
              <a:ext uri="{FF2B5EF4-FFF2-40B4-BE49-F238E27FC236}">
                <a16:creationId xmlns:a16="http://schemas.microsoft.com/office/drawing/2014/main" id="{69332417-9FF1-41AB-AD37-B0D0F5D04F6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55301" name="Footer Placeholder 4">
            <a:extLst>
              <a:ext uri="{FF2B5EF4-FFF2-40B4-BE49-F238E27FC236}">
                <a16:creationId xmlns:a16="http://schemas.microsoft.com/office/drawing/2014/main" id="{86D00C0D-AC0F-4BAD-BE03-497DD1248D6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55302" name="Slide Number Placeholder 5">
            <a:extLst>
              <a:ext uri="{FF2B5EF4-FFF2-40B4-BE49-F238E27FC236}">
                <a16:creationId xmlns:a16="http://schemas.microsoft.com/office/drawing/2014/main" id="{0457FE10-088D-4FF0-A80A-BC30F284AD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AE8635-93B6-41C4-A97B-6944C5FBA276}" type="slidenum">
              <a:rPr lang="en-US" altLang="en-US" sz="1000"/>
              <a:pPr>
                <a:spcBef>
                  <a:spcPct val="0"/>
                </a:spcBef>
              </a:pPr>
              <a:t>21</a:t>
            </a:fld>
            <a:endParaRPr lang="en-US" alt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75C7FE2-E18B-4F65-9020-95D771109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A08D3738-A543-4F61-81C8-1E6FCF601E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7348" name="Header Placeholder 3">
            <a:extLst>
              <a:ext uri="{FF2B5EF4-FFF2-40B4-BE49-F238E27FC236}">
                <a16:creationId xmlns:a16="http://schemas.microsoft.com/office/drawing/2014/main" id="{7CA6618C-EFAA-4BB6-A8B0-D1C975843AF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57349" name="Footer Placeholder 4">
            <a:extLst>
              <a:ext uri="{FF2B5EF4-FFF2-40B4-BE49-F238E27FC236}">
                <a16:creationId xmlns:a16="http://schemas.microsoft.com/office/drawing/2014/main" id="{B95F7139-9528-4D2D-BFB9-8EC585A1907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57350" name="Slide Number Placeholder 5">
            <a:extLst>
              <a:ext uri="{FF2B5EF4-FFF2-40B4-BE49-F238E27FC236}">
                <a16:creationId xmlns:a16="http://schemas.microsoft.com/office/drawing/2014/main" id="{9D0F3BEE-F2FC-4DD3-9628-48E6734999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B7CE958-5F8F-452A-95F7-07B9BD6C2DC8}" type="slidenum">
              <a:rPr lang="en-US" altLang="en-US" sz="1000"/>
              <a:pPr>
                <a:spcBef>
                  <a:spcPct val="0"/>
                </a:spcBef>
              </a:pPr>
              <a:t>22</a:t>
            </a:fld>
            <a:endParaRPr lang="en-US" altLang="en-US"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14670A5-3331-4A95-B2F7-240EC172BA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FF37635-5A97-4840-92F2-CFBFDCDCBC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9396" name="Header Placeholder 3">
            <a:extLst>
              <a:ext uri="{FF2B5EF4-FFF2-40B4-BE49-F238E27FC236}">
                <a16:creationId xmlns:a16="http://schemas.microsoft.com/office/drawing/2014/main" id="{80010752-3BC5-4A28-9239-22E38FA016E3}"/>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59397" name="Footer Placeholder 4">
            <a:extLst>
              <a:ext uri="{FF2B5EF4-FFF2-40B4-BE49-F238E27FC236}">
                <a16:creationId xmlns:a16="http://schemas.microsoft.com/office/drawing/2014/main" id="{27EF2977-7930-4CAC-BF6E-02BB185615F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59398" name="Slide Number Placeholder 5">
            <a:extLst>
              <a:ext uri="{FF2B5EF4-FFF2-40B4-BE49-F238E27FC236}">
                <a16:creationId xmlns:a16="http://schemas.microsoft.com/office/drawing/2014/main" id="{1D69842D-1676-4D11-9149-70862C5E2A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0A34043-5294-4D78-88F0-8CF2BF20820C}" type="slidenum">
              <a:rPr lang="en-US" altLang="en-US" sz="1000"/>
              <a:pPr>
                <a:spcBef>
                  <a:spcPct val="0"/>
                </a:spcBef>
              </a:pPr>
              <a:t>23</a:t>
            </a:fld>
            <a:endParaRPr lang="en-US" alt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3650196-370D-480D-B51C-15F9240746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F66C9EEB-934C-47CD-879C-DD9D0018B7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2468" name="Header Placeholder 3">
            <a:extLst>
              <a:ext uri="{FF2B5EF4-FFF2-40B4-BE49-F238E27FC236}">
                <a16:creationId xmlns:a16="http://schemas.microsoft.com/office/drawing/2014/main" id="{B1800F84-4372-4DED-B8DE-73D54B9CF21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62469" name="Footer Placeholder 4">
            <a:extLst>
              <a:ext uri="{FF2B5EF4-FFF2-40B4-BE49-F238E27FC236}">
                <a16:creationId xmlns:a16="http://schemas.microsoft.com/office/drawing/2014/main" id="{8F957C48-0E25-4877-9D6A-93E037D510A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62470" name="Slide Number Placeholder 5">
            <a:extLst>
              <a:ext uri="{FF2B5EF4-FFF2-40B4-BE49-F238E27FC236}">
                <a16:creationId xmlns:a16="http://schemas.microsoft.com/office/drawing/2014/main" id="{68C527E8-A5AB-400B-B708-9371066E5A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184B66-B1AC-4975-89D3-ADDF175E7241}" type="slidenum">
              <a:rPr lang="en-US" altLang="en-US" sz="1000"/>
              <a:pPr>
                <a:spcBef>
                  <a:spcPct val="0"/>
                </a:spcBef>
              </a:pPr>
              <a:t>25</a:t>
            </a:fld>
            <a:endParaRPr lang="en-US" altLang="en-US"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80125339-8863-429F-82E3-C3C3EF32B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A158E37-0B2D-4DA7-8BCF-8D6462743D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4516" name="Header Placeholder 3">
            <a:extLst>
              <a:ext uri="{FF2B5EF4-FFF2-40B4-BE49-F238E27FC236}">
                <a16:creationId xmlns:a16="http://schemas.microsoft.com/office/drawing/2014/main" id="{3F5937F3-AE0F-4782-97E0-30A22F51FB3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64517" name="Footer Placeholder 4">
            <a:extLst>
              <a:ext uri="{FF2B5EF4-FFF2-40B4-BE49-F238E27FC236}">
                <a16:creationId xmlns:a16="http://schemas.microsoft.com/office/drawing/2014/main" id="{F834A3F5-2DE2-45E4-9DA1-DBF6FA8B264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64518" name="Slide Number Placeholder 5">
            <a:extLst>
              <a:ext uri="{FF2B5EF4-FFF2-40B4-BE49-F238E27FC236}">
                <a16:creationId xmlns:a16="http://schemas.microsoft.com/office/drawing/2014/main" id="{7DFD06D4-550B-4DAF-9B1C-D55DD297F4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00C7038-3054-415F-9281-764D1B758486}" type="slidenum">
              <a:rPr lang="en-US" altLang="en-US" sz="1000"/>
              <a:pPr>
                <a:spcBef>
                  <a:spcPct val="0"/>
                </a:spcBef>
              </a:pPr>
              <a:t>26</a:t>
            </a:fld>
            <a:endParaRPr lang="en-US" altLang="en-US"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D6B9ED2-C2F1-4D77-BF21-F100EAC056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6212CFF-AE13-45EC-A5BE-EC1AEB8EB0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6564" name="Header Placeholder 3">
            <a:extLst>
              <a:ext uri="{FF2B5EF4-FFF2-40B4-BE49-F238E27FC236}">
                <a16:creationId xmlns:a16="http://schemas.microsoft.com/office/drawing/2014/main" id="{09B5C33B-42F6-455C-889B-2F3E04A7408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66565" name="Footer Placeholder 4">
            <a:extLst>
              <a:ext uri="{FF2B5EF4-FFF2-40B4-BE49-F238E27FC236}">
                <a16:creationId xmlns:a16="http://schemas.microsoft.com/office/drawing/2014/main" id="{D55716F5-7B9F-40CD-A7A6-566B6A0FC08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66566" name="Slide Number Placeholder 5">
            <a:extLst>
              <a:ext uri="{FF2B5EF4-FFF2-40B4-BE49-F238E27FC236}">
                <a16:creationId xmlns:a16="http://schemas.microsoft.com/office/drawing/2014/main" id="{46AB1BBD-C599-4610-8394-6E5F5FFEBC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7E338C-C1EF-4224-9EC0-AFDC76DD8D69}" type="slidenum">
              <a:rPr lang="en-US" altLang="en-US" sz="1000"/>
              <a:pPr>
                <a:spcBef>
                  <a:spcPct val="0"/>
                </a:spcBef>
              </a:pPr>
              <a:t>27</a:t>
            </a:fld>
            <a:endParaRPr lang="en-US" altLang="en-US"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408E7FE-C1FA-4E78-A0C7-F90C81F2CE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0C0ABA99-6CC9-44C4-BFB7-723828B8F7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8612" name="Header Placeholder 3">
            <a:extLst>
              <a:ext uri="{FF2B5EF4-FFF2-40B4-BE49-F238E27FC236}">
                <a16:creationId xmlns:a16="http://schemas.microsoft.com/office/drawing/2014/main" id="{ED90CC52-D461-4D21-A624-20A81EBD911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68613" name="Footer Placeholder 4">
            <a:extLst>
              <a:ext uri="{FF2B5EF4-FFF2-40B4-BE49-F238E27FC236}">
                <a16:creationId xmlns:a16="http://schemas.microsoft.com/office/drawing/2014/main" id="{380D4974-2FE8-488E-A908-C5CAA8E3FA0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68614" name="Slide Number Placeholder 5">
            <a:extLst>
              <a:ext uri="{FF2B5EF4-FFF2-40B4-BE49-F238E27FC236}">
                <a16:creationId xmlns:a16="http://schemas.microsoft.com/office/drawing/2014/main" id="{71216782-52FF-4A57-AF68-5BAC095CEA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5771E7-0A1F-44A7-BD3A-69AF8FC6AE0E}" type="slidenum">
              <a:rPr lang="en-US" altLang="en-US" sz="1000"/>
              <a:pPr>
                <a:spcBef>
                  <a:spcPct val="0"/>
                </a:spcBef>
              </a:pPr>
              <a:t>28</a:t>
            </a:fld>
            <a:endParaRPr lang="en-US" altLang="en-US"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9A1CBE0-EEEE-434B-AE71-E0AA0AEADF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AF894463-E7EF-43CC-AFC3-573E6A6B1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0660" name="Header Placeholder 3">
            <a:extLst>
              <a:ext uri="{FF2B5EF4-FFF2-40B4-BE49-F238E27FC236}">
                <a16:creationId xmlns:a16="http://schemas.microsoft.com/office/drawing/2014/main" id="{8EF5AD3C-8085-412C-B096-AE458FC7C88E}"/>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70661" name="Footer Placeholder 4">
            <a:extLst>
              <a:ext uri="{FF2B5EF4-FFF2-40B4-BE49-F238E27FC236}">
                <a16:creationId xmlns:a16="http://schemas.microsoft.com/office/drawing/2014/main" id="{6D9927CF-0536-499E-9181-1F810BFBF8E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70662" name="Slide Number Placeholder 5">
            <a:extLst>
              <a:ext uri="{FF2B5EF4-FFF2-40B4-BE49-F238E27FC236}">
                <a16:creationId xmlns:a16="http://schemas.microsoft.com/office/drawing/2014/main" id="{A43881FB-7F07-430A-9900-0342E79E7A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E8FAF51-C425-4E9D-841C-E87D3FDE61DE}" type="slidenum">
              <a:rPr lang="en-US" altLang="en-US" sz="1000"/>
              <a:pPr>
                <a:spcBef>
                  <a:spcPct val="0"/>
                </a:spcBef>
              </a:pPr>
              <a:t>29</a:t>
            </a:fld>
            <a:endParaRPr lang="en-US" alt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86D9F38-97CB-47A9-A7AA-5F957C4D1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2655FE76-6F83-4230-BB9A-106BB072EC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2708" name="Header Placeholder 3">
            <a:extLst>
              <a:ext uri="{FF2B5EF4-FFF2-40B4-BE49-F238E27FC236}">
                <a16:creationId xmlns:a16="http://schemas.microsoft.com/office/drawing/2014/main" id="{7EE6647E-93D2-4732-A23E-1007B94FB744}"/>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72709" name="Footer Placeholder 4">
            <a:extLst>
              <a:ext uri="{FF2B5EF4-FFF2-40B4-BE49-F238E27FC236}">
                <a16:creationId xmlns:a16="http://schemas.microsoft.com/office/drawing/2014/main" id="{61E4E1FE-D148-4814-9D3E-0DB5129A454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72710" name="Slide Number Placeholder 5">
            <a:extLst>
              <a:ext uri="{FF2B5EF4-FFF2-40B4-BE49-F238E27FC236}">
                <a16:creationId xmlns:a16="http://schemas.microsoft.com/office/drawing/2014/main" id="{5DFF62CE-79A5-4E63-8F50-FD98CEA7F0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34D1072-E1D9-4326-8B1E-25E0BFE41659}" type="slidenum">
              <a:rPr lang="en-US" altLang="en-US" sz="1000"/>
              <a:pPr>
                <a:spcBef>
                  <a:spcPct val="0"/>
                </a:spcBef>
              </a:pPr>
              <a:t>30</a:t>
            </a:fld>
            <a:endParaRPr lang="en-US" alt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0463819-886E-48C3-A990-6F01FFB15A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77E4D90-7346-479F-9374-F9D8F44A10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8436" name="Header Placeholder 3">
            <a:extLst>
              <a:ext uri="{FF2B5EF4-FFF2-40B4-BE49-F238E27FC236}">
                <a16:creationId xmlns:a16="http://schemas.microsoft.com/office/drawing/2014/main" id="{2D102FD1-3032-4953-B4B4-227F8A5361A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18437" name="Footer Placeholder 4">
            <a:extLst>
              <a:ext uri="{FF2B5EF4-FFF2-40B4-BE49-F238E27FC236}">
                <a16:creationId xmlns:a16="http://schemas.microsoft.com/office/drawing/2014/main" id="{5F65B469-E26E-4DC5-908C-CC34247426C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18438" name="Slide Number Placeholder 5">
            <a:extLst>
              <a:ext uri="{FF2B5EF4-FFF2-40B4-BE49-F238E27FC236}">
                <a16:creationId xmlns:a16="http://schemas.microsoft.com/office/drawing/2014/main" id="{5627A0AE-D264-4C2E-B4F8-116E74BC81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EB30EE1-FDB5-40AA-9CCF-79D7A85E75DA}" type="slidenum">
              <a:rPr lang="en-US" altLang="en-US" sz="1000"/>
              <a:pPr>
                <a:spcBef>
                  <a:spcPct val="0"/>
                </a:spcBef>
              </a:pPr>
              <a:t>3</a:t>
            </a:fld>
            <a:endParaRPr lang="en-US" altLang="en-US"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7368A1D-7F41-4D60-98AC-721DD26C1B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C095385-F4B1-4A20-930D-34A44458BE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4756" name="Header Placeholder 3">
            <a:extLst>
              <a:ext uri="{FF2B5EF4-FFF2-40B4-BE49-F238E27FC236}">
                <a16:creationId xmlns:a16="http://schemas.microsoft.com/office/drawing/2014/main" id="{71C364B0-EE32-46E5-92BE-57EE859244E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74757" name="Footer Placeholder 4">
            <a:extLst>
              <a:ext uri="{FF2B5EF4-FFF2-40B4-BE49-F238E27FC236}">
                <a16:creationId xmlns:a16="http://schemas.microsoft.com/office/drawing/2014/main" id="{C5AD791A-BDF7-47DB-8DBA-0741E3D412A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74758" name="Slide Number Placeholder 5">
            <a:extLst>
              <a:ext uri="{FF2B5EF4-FFF2-40B4-BE49-F238E27FC236}">
                <a16:creationId xmlns:a16="http://schemas.microsoft.com/office/drawing/2014/main" id="{CB701F38-885F-4629-BDE5-AF895EFD3A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F5FE5C-4276-4DEA-93E2-47622160BEB9}" type="slidenum">
              <a:rPr lang="en-US" altLang="en-US" sz="1000"/>
              <a:pPr>
                <a:spcBef>
                  <a:spcPct val="0"/>
                </a:spcBef>
              </a:pPr>
              <a:t>31</a:t>
            </a:fld>
            <a:endParaRPr lang="en-US" altLang="en-US"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F412CAB-0D7D-4AA1-AFAE-F48C4AA61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C187CEA-05C7-41BF-BA61-D516F4385B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6804" name="Header Placeholder 3">
            <a:extLst>
              <a:ext uri="{FF2B5EF4-FFF2-40B4-BE49-F238E27FC236}">
                <a16:creationId xmlns:a16="http://schemas.microsoft.com/office/drawing/2014/main" id="{DC683E78-BD74-44D9-8080-B39883366486}"/>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76805" name="Footer Placeholder 4">
            <a:extLst>
              <a:ext uri="{FF2B5EF4-FFF2-40B4-BE49-F238E27FC236}">
                <a16:creationId xmlns:a16="http://schemas.microsoft.com/office/drawing/2014/main" id="{259FAC70-B827-42F5-84E6-9BC21766F17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76806" name="Slide Number Placeholder 5">
            <a:extLst>
              <a:ext uri="{FF2B5EF4-FFF2-40B4-BE49-F238E27FC236}">
                <a16:creationId xmlns:a16="http://schemas.microsoft.com/office/drawing/2014/main" id="{694FF4F0-52BE-44A4-9853-1FEB9DC837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9538E4-8AD2-4BF0-B1E3-514B229C422E}" type="slidenum">
              <a:rPr lang="en-US" altLang="en-US" sz="1000"/>
              <a:pPr>
                <a:spcBef>
                  <a:spcPct val="0"/>
                </a:spcBef>
              </a:pPr>
              <a:t>32</a:t>
            </a:fld>
            <a:endParaRPr lang="en-US" altLang="en-US" sz="10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42CD311-94CB-47CD-B353-BFEE134081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5B22FBA2-926F-4D7A-8E5B-319BE00CA6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8852" name="Header Placeholder 3">
            <a:extLst>
              <a:ext uri="{FF2B5EF4-FFF2-40B4-BE49-F238E27FC236}">
                <a16:creationId xmlns:a16="http://schemas.microsoft.com/office/drawing/2014/main" id="{BB05DE45-AE95-4DD5-98FC-19BB4FD9E55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78853" name="Footer Placeholder 4">
            <a:extLst>
              <a:ext uri="{FF2B5EF4-FFF2-40B4-BE49-F238E27FC236}">
                <a16:creationId xmlns:a16="http://schemas.microsoft.com/office/drawing/2014/main" id="{3AB4AF70-95FA-4E8A-9C2C-703871D2AA1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78854" name="Slide Number Placeholder 5">
            <a:extLst>
              <a:ext uri="{FF2B5EF4-FFF2-40B4-BE49-F238E27FC236}">
                <a16:creationId xmlns:a16="http://schemas.microsoft.com/office/drawing/2014/main" id="{58FBDADC-BD66-4764-A848-D916D2C3B3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94CCEFE-2D7C-4E0B-9A73-16959E963B17}" type="slidenum">
              <a:rPr lang="en-US" altLang="en-US" sz="1000"/>
              <a:pPr>
                <a:spcBef>
                  <a:spcPct val="0"/>
                </a:spcBef>
              </a:pPr>
              <a:t>33</a:t>
            </a:fld>
            <a:endParaRPr lang="en-US" altLang="en-US" sz="1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6F48283-297C-4338-8FD9-11892274F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F2519270-4D4E-414F-AC87-06C3B79269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0900" name="Header Placeholder 3">
            <a:extLst>
              <a:ext uri="{FF2B5EF4-FFF2-40B4-BE49-F238E27FC236}">
                <a16:creationId xmlns:a16="http://schemas.microsoft.com/office/drawing/2014/main" id="{7919C6C8-FC0A-425F-8B5F-123FA0FF23A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80901" name="Footer Placeholder 4">
            <a:extLst>
              <a:ext uri="{FF2B5EF4-FFF2-40B4-BE49-F238E27FC236}">
                <a16:creationId xmlns:a16="http://schemas.microsoft.com/office/drawing/2014/main" id="{41E5B006-6E4F-478A-9602-533A798DDB4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80902" name="Slide Number Placeholder 5">
            <a:extLst>
              <a:ext uri="{FF2B5EF4-FFF2-40B4-BE49-F238E27FC236}">
                <a16:creationId xmlns:a16="http://schemas.microsoft.com/office/drawing/2014/main" id="{08A942D2-28AF-43C5-A9E2-2E0B482CF5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0C86CD0-2DCF-4E5D-90FA-4FBCDA0CCA81}" type="slidenum">
              <a:rPr lang="en-US" altLang="en-US" sz="1000"/>
              <a:pPr>
                <a:spcBef>
                  <a:spcPct val="0"/>
                </a:spcBef>
              </a:pPr>
              <a:t>34</a:t>
            </a:fld>
            <a:endParaRPr lang="en-US" altLang="en-US"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E6EC71D0-0177-4F5A-9221-873D50650D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6751838-C646-494D-95C5-B3C1FFF740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2948" name="Header Placeholder 3">
            <a:extLst>
              <a:ext uri="{FF2B5EF4-FFF2-40B4-BE49-F238E27FC236}">
                <a16:creationId xmlns:a16="http://schemas.microsoft.com/office/drawing/2014/main" id="{5A01CCD4-C12F-4AD2-9429-8C169A22CD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82949" name="Footer Placeholder 4">
            <a:extLst>
              <a:ext uri="{FF2B5EF4-FFF2-40B4-BE49-F238E27FC236}">
                <a16:creationId xmlns:a16="http://schemas.microsoft.com/office/drawing/2014/main" id="{1DDF64B1-AFD7-4D91-913E-C9AF848A3E8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82950" name="Slide Number Placeholder 5">
            <a:extLst>
              <a:ext uri="{FF2B5EF4-FFF2-40B4-BE49-F238E27FC236}">
                <a16:creationId xmlns:a16="http://schemas.microsoft.com/office/drawing/2014/main" id="{C3F23AC9-809D-4769-9519-5042E063FC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FD8A04-B08E-4FF7-BBC8-378389A2BEA0}" type="slidenum">
              <a:rPr lang="en-US" altLang="en-US" sz="1000"/>
              <a:pPr>
                <a:spcBef>
                  <a:spcPct val="0"/>
                </a:spcBef>
              </a:pPr>
              <a:t>35</a:t>
            </a:fld>
            <a:endParaRPr lang="en-US" altLang="en-US"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EA7B4F1C-C00F-48EC-AA61-74D9676F9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F01AC283-461C-4E60-B389-0B1C194DAC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4996" name="Header Placeholder 3">
            <a:extLst>
              <a:ext uri="{FF2B5EF4-FFF2-40B4-BE49-F238E27FC236}">
                <a16:creationId xmlns:a16="http://schemas.microsoft.com/office/drawing/2014/main" id="{24452B4D-17F6-4DB2-A46C-FC5A4D21DDA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84997" name="Footer Placeholder 4">
            <a:extLst>
              <a:ext uri="{FF2B5EF4-FFF2-40B4-BE49-F238E27FC236}">
                <a16:creationId xmlns:a16="http://schemas.microsoft.com/office/drawing/2014/main" id="{91B8055A-E2E9-4327-8F78-7F3CF4CEE93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84998" name="Slide Number Placeholder 5">
            <a:extLst>
              <a:ext uri="{FF2B5EF4-FFF2-40B4-BE49-F238E27FC236}">
                <a16:creationId xmlns:a16="http://schemas.microsoft.com/office/drawing/2014/main" id="{0DB7C6FC-BAA0-4EAB-8508-883D5B09A3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7875AB-6ED4-4C3D-A50B-96B8CB0AB394}" type="slidenum">
              <a:rPr lang="en-US" altLang="en-US" sz="1000"/>
              <a:pPr>
                <a:spcBef>
                  <a:spcPct val="0"/>
                </a:spcBef>
              </a:pPr>
              <a:t>36</a:t>
            </a:fld>
            <a:endParaRPr lang="en-US" altLang="en-US" sz="10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1B6A5678-3A87-42C1-8391-D1018A3019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BD10DFE7-9B24-486A-B6D3-B08C99F112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7044" name="Header Placeholder 3">
            <a:extLst>
              <a:ext uri="{FF2B5EF4-FFF2-40B4-BE49-F238E27FC236}">
                <a16:creationId xmlns:a16="http://schemas.microsoft.com/office/drawing/2014/main" id="{56099437-91BA-4EF3-B28E-C7985635CE0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87045" name="Footer Placeholder 4">
            <a:extLst>
              <a:ext uri="{FF2B5EF4-FFF2-40B4-BE49-F238E27FC236}">
                <a16:creationId xmlns:a16="http://schemas.microsoft.com/office/drawing/2014/main" id="{097D7E0F-17C9-4912-A74F-A50AACD646A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87046" name="Slide Number Placeholder 5">
            <a:extLst>
              <a:ext uri="{FF2B5EF4-FFF2-40B4-BE49-F238E27FC236}">
                <a16:creationId xmlns:a16="http://schemas.microsoft.com/office/drawing/2014/main" id="{EB975F41-630E-44D7-8193-54B7453F0A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2F3586-F439-4AF8-8CD0-217E3EB5FFE5}" type="slidenum">
              <a:rPr lang="en-US" altLang="en-US" sz="1000"/>
              <a:pPr>
                <a:spcBef>
                  <a:spcPct val="0"/>
                </a:spcBef>
              </a:pPr>
              <a:t>37</a:t>
            </a:fld>
            <a:endParaRPr lang="en-US" alt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AC9B7DB-68DD-4189-B80E-D115CFEA0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C06AA53-AC31-4B70-B3BE-C412B88305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anose="020B0600070205080204" pitchFamily="34" charset="-128"/>
              </a:rPr>
              <a:t>Bureau of Labor Statistics (bls.gov/iif/ )The of results work injuries and illnesses may include lower morale and increased cost to train replacement workers. </a:t>
            </a:r>
          </a:p>
          <a:p>
            <a:r>
              <a:rPr lang="en-US" altLang="en-US" b="1">
                <a:ea typeface="ＭＳ Ｐゴシック" panose="020B0600070205080204" pitchFamily="34" charset="-128"/>
              </a:rPr>
              <a:t>(Notable 510) Q #1</a:t>
            </a:r>
            <a:r>
              <a:rPr lang="en-US" altLang="en-US" b="1">
                <a:solidFill>
                  <a:srgbClr val="FF0000"/>
                </a:solidFill>
                <a:ea typeface="ＭＳ Ｐゴシック" panose="020B0600070205080204" pitchFamily="34" charset="-128"/>
              </a:rPr>
              <a:t>. When I researched the data on this slide, the numbers have gone up from 2013. 4,405 fatalities in 2013. 85 per  week, 12 per day.</a:t>
            </a:r>
          </a:p>
          <a:p>
            <a:r>
              <a:rPr lang="en-US" altLang="en-US" b="1">
                <a:solidFill>
                  <a:srgbClr val="FF0000"/>
                </a:solidFill>
                <a:ea typeface="ＭＳ Ｐゴシック" panose="020B0600070205080204" pitchFamily="34" charset="-128"/>
              </a:rPr>
              <a:t>1061 fatalities were in private sector construction, 1 in 5. 5% increase from 2018, most since 2007. 307 were suicides. </a:t>
            </a:r>
          </a:p>
          <a:p>
            <a:endParaRPr lang="en-US" altLang="en-US">
              <a:ea typeface="ＭＳ Ｐゴシック" panose="020B0600070205080204" pitchFamily="34" charset="-128"/>
            </a:endParaRPr>
          </a:p>
        </p:txBody>
      </p:sp>
      <p:sp>
        <p:nvSpPr>
          <p:cNvPr id="20484" name="Header Placeholder 3">
            <a:extLst>
              <a:ext uri="{FF2B5EF4-FFF2-40B4-BE49-F238E27FC236}">
                <a16:creationId xmlns:a16="http://schemas.microsoft.com/office/drawing/2014/main" id="{0B55CA47-854C-4449-8051-D309FBC5A2E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20485" name="Footer Placeholder 4">
            <a:extLst>
              <a:ext uri="{FF2B5EF4-FFF2-40B4-BE49-F238E27FC236}">
                <a16:creationId xmlns:a16="http://schemas.microsoft.com/office/drawing/2014/main" id="{C1801368-4FFF-4E00-A0BB-A5691D0519B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20486" name="Slide Number Placeholder 5">
            <a:extLst>
              <a:ext uri="{FF2B5EF4-FFF2-40B4-BE49-F238E27FC236}">
                <a16:creationId xmlns:a16="http://schemas.microsoft.com/office/drawing/2014/main" id="{F9A9CACA-855F-4546-8761-2FD195841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F9FA239-B987-4ED8-9276-732BF94EAE60}" type="slidenum">
              <a:rPr lang="en-US" altLang="en-US" sz="1000" smtClean="0">
                <a:cs typeface="Arial" panose="020B0604020202020204" pitchFamily="34" charset="0"/>
              </a:rPr>
              <a:pPr>
                <a:spcBef>
                  <a:spcPct val="0"/>
                </a:spcBef>
              </a:pPr>
              <a:t>4</a:t>
            </a:fld>
            <a:endParaRPr lang="en-US" altLang="en-US" sz="100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98F7E78-56E8-41D4-B90E-13480FE045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81D7185-8572-454A-9E9D-9F0B5FA4E9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2532" name="Header Placeholder 3">
            <a:extLst>
              <a:ext uri="{FF2B5EF4-FFF2-40B4-BE49-F238E27FC236}">
                <a16:creationId xmlns:a16="http://schemas.microsoft.com/office/drawing/2014/main" id="{7BBFFFC9-11BE-472B-BA22-7CC619A5BF1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22533" name="Footer Placeholder 4">
            <a:extLst>
              <a:ext uri="{FF2B5EF4-FFF2-40B4-BE49-F238E27FC236}">
                <a16:creationId xmlns:a16="http://schemas.microsoft.com/office/drawing/2014/main" id="{35A0AC8A-0AA2-43FE-A0B5-E62653909EA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22534" name="Slide Number Placeholder 5">
            <a:extLst>
              <a:ext uri="{FF2B5EF4-FFF2-40B4-BE49-F238E27FC236}">
                <a16:creationId xmlns:a16="http://schemas.microsoft.com/office/drawing/2014/main" id="{9ED8D791-22E1-4E39-914F-676232EB04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655C79-BB5E-4E37-B391-BBBB371FB593}" type="slidenum">
              <a:rPr lang="en-US" altLang="en-US" sz="1000"/>
              <a:pPr>
                <a:spcBef>
                  <a:spcPct val="0"/>
                </a:spcBef>
              </a:pPr>
              <a:t>5</a:t>
            </a:fld>
            <a:endParaRPr lang="en-US"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8CFE2F6-95B6-4B72-BB37-F8F50E06EF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E236035-A042-4933-B4FB-4AB9EB381B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4580" name="Header Placeholder 3">
            <a:extLst>
              <a:ext uri="{FF2B5EF4-FFF2-40B4-BE49-F238E27FC236}">
                <a16:creationId xmlns:a16="http://schemas.microsoft.com/office/drawing/2014/main" id="{C1CC6E70-49E5-4F0C-B419-501B110CDF7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24581" name="Footer Placeholder 4">
            <a:extLst>
              <a:ext uri="{FF2B5EF4-FFF2-40B4-BE49-F238E27FC236}">
                <a16:creationId xmlns:a16="http://schemas.microsoft.com/office/drawing/2014/main" id="{D2367755-084C-4E14-990A-8565D9D484A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24582" name="Slide Number Placeholder 5">
            <a:extLst>
              <a:ext uri="{FF2B5EF4-FFF2-40B4-BE49-F238E27FC236}">
                <a16:creationId xmlns:a16="http://schemas.microsoft.com/office/drawing/2014/main" id="{13C23106-A528-4855-B5B2-EF2E58CEB2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27CF41-E436-4B34-B3EB-783C28E81F8D}" type="slidenum">
              <a:rPr lang="en-US" altLang="en-US" sz="1000"/>
              <a:pPr>
                <a:spcBef>
                  <a:spcPct val="0"/>
                </a:spcBef>
              </a:pPr>
              <a:t>6</a:t>
            </a:fld>
            <a:endParaRPr lang="en-US" alt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181B2C6-0501-4D91-901E-6C2DC4C1E0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5208EAB-21AD-4821-B9FA-D35178F41D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8" name="Header Placeholder 3">
            <a:extLst>
              <a:ext uri="{FF2B5EF4-FFF2-40B4-BE49-F238E27FC236}">
                <a16:creationId xmlns:a16="http://schemas.microsoft.com/office/drawing/2014/main" id="{7E9E92AF-5023-4FDF-B8EA-3D78629DC90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26629" name="Footer Placeholder 4">
            <a:extLst>
              <a:ext uri="{FF2B5EF4-FFF2-40B4-BE49-F238E27FC236}">
                <a16:creationId xmlns:a16="http://schemas.microsoft.com/office/drawing/2014/main" id="{D85549A6-210C-4612-B726-585F078DCC7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26630" name="Slide Number Placeholder 5">
            <a:extLst>
              <a:ext uri="{FF2B5EF4-FFF2-40B4-BE49-F238E27FC236}">
                <a16:creationId xmlns:a16="http://schemas.microsoft.com/office/drawing/2014/main" id="{5750BAFF-ECE1-4D7C-AE13-4ABD321F2C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F5F1CA3-A9F2-40E1-9751-1C82A3CB2D49}" type="slidenum">
              <a:rPr lang="en-US" altLang="en-US" sz="1000"/>
              <a:pPr>
                <a:spcBef>
                  <a:spcPct val="0"/>
                </a:spcBef>
              </a:pPr>
              <a:t>7</a:t>
            </a:fld>
            <a:endParaRPr lang="en-US" alt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09298B7-A70A-4C14-8E73-279E6B7BA9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62C4C3A-5C81-42FB-BECF-7CAD86AFF7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8676" name="Header Placeholder 3">
            <a:extLst>
              <a:ext uri="{FF2B5EF4-FFF2-40B4-BE49-F238E27FC236}">
                <a16:creationId xmlns:a16="http://schemas.microsoft.com/office/drawing/2014/main" id="{E4D508F8-BAF5-4394-9D07-B2D03D656633}"/>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28677" name="Footer Placeholder 4">
            <a:extLst>
              <a:ext uri="{FF2B5EF4-FFF2-40B4-BE49-F238E27FC236}">
                <a16:creationId xmlns:a16="http://schemas.microsoft.com/office/drawing/2014/main" id="{3973C491-3749-482A-9E4B-935405C4037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28678" name="Slide Number Placeholder 5">
            <a:extLst>
              <a:ext uri="{FF2B5EF4-FFF2-40B4-BE49-F238E27FC236}">
                <a16:creationId xmlns:a16="http://schemas.microsoft.com/office/drawing/2014/main" id="{194217E4-1FA7-40B1-AFD6-8A5ECC1967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5C5786-8DF9-49D1-A0DE-0646DA6AAE0E}" type="slidenum">
              <a:rPr lang="en-US" altLang="en-US" sz="1000"/>
              <a:pPr>
                <a:spcBef>
                  <a:spcPct val="0"/>
                </a:spcBef>
              </a:pPr>
              <a:t>8</a:t>
            </a:fld>
            <a:endParaRPr lang="en-US"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F6CC4C8-9A59-4C3C-A211-86D3293432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21D0BE2-03EF-4C6B-84E8-7F797ABA98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0724" name="Header Placeholder 3">
            <a:extLst>
              <a:ext uri="{FF2B5EF4-FFF2-40B4-BE49-F238E27FC236}">
                <a16:creationId xmlns:a16="http://schemas.microsoft.com/office/drawing/2014/main" id="{2D5E33AF-683E-4870-8D31-6B3485E463F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300" i="0">
                <a:latin typeface="Arial" panose="020B0604020202020204" pitchFamily="34" charset="0"/>
                <a:cs typeface="Arial" panose="020B0604020202020204" pitchFamily="34" charset="0"/>
              </a:rPr>
              <a:t>INTRODUCTION TO OSHA Lesson</a:t>
            </a:r>
          </a:p>
        </p:txBody>
      </p:sp>
      <p:sp>
        <p:nvSpPr>
          <p:cNvPr id="30725" name="Footer Placeholder 4">
            <a:extLst>
              <a:ext uri="{FF2B5EF4-FFF2-40B4-BE49-F238E27FC236}">
                <a16:creationId xmlns:a16="http://schemas.microsoft.com/office/drawing/2014/main" id="{BE264BF2-3947-4D95-95A8-432ED112560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963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963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1000">
                <a:latin typeface="Arial" panose="020B0604020202020204" pitchFamily="34" charset="0"/>
                <a:cs typeface="Arial" panose="020B0604020202020204" pitchFamily="34" charset="0"/>
              </a:rPr>
              <a:t>Revised 04.2014</a:t>
            </a:r>
          </a:p>
        </p:txBody>
      </p:sp>
      <p:sp>
        <p:nvSpPr>
          <p:cNvPr id="30726" name="Slide Number Placeholder 5">
            <a:extLst>
              <a:ext uri="{FF2B5EF4-FFF2-40B4-BE49-F238E27FC236}">
                <a16:creationId xmlns:a16="http://schemas.microsoft.com/office/drawing/2014/main" id="{2FCD8F9A-1FED-40C8-8EA4-575CACB432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1D21819-E4D5-4736-8574-5361262573DF}" type="slidenum">
              <a:rPr lang="en-US" altLang="en-US" sz="1000"/>
              <a:pPr>
                <a:spcBef>
                  <a:spcPct val="0"/>
                </a:spcBef>
              </a:pPr>
              <a:t>9</a:t>
            </a:fld>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4970D40C-8D29-46FE-831B-8C79F4FA0428}"/>
              </a:ext>
            </a:extLst>
          </p:cNvPr>
          <p:cNvGrpSpPr>
            <a:grpSpLocks/>
          </p:cNvGrpSpPr>
          <p:nvPr userDrawn="1"/>
        </p:nvGrpSpPr>
        <p:grpSpPr bwMode="auto">
          <a:xfrm>
            <a:off x="-6350" y="4953000"/>
            <a:ext cx="9156700" cy="1917700"/>
            <a:chOff x="-6687" y="4832896"/>
            <a:chExt cx="9156783" cy="2038400"/>
          </a:xfrm>
        </p:grpSpPr>
        <p:sp>
          <p:nvSpPr>
            <p:cNvPr id="5" name="Freeform 17">
              <a:extLst>
                <a:ext uri="{FF2B5EF4-FFF2-40B4-BE49-F238E27FC236}">
                  <a16:creationId xmlns:a16="http://schemas.microsoft.com/office/drawing/2014/main" id="{FEB6C3CD-D6DD-40DA-884A-3BF35C6B3F98}"/>
                </a:ext>
              </a:extLst>
            </p:cNvPr>
            <p:cNvSpPr>
              <a:spLocks/>
            </p:cNvSpPr>
            <p:nvPr/>
          </p:nvSpPr>
          <p:spPr bwMode="auto">
            <a:xfrm>
              <a:off x="1687191" y="4832896"/>
              <a:ext cx="7456555" cy="518038"/>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6" name="Freeform 18">
              <a:extLst>
                <a:ext uri="{FF2B5EF4-FFF2-40B4-BE49-F238E27FC236}">
                  <a16:creationId xmlns:a16="http://schemas.microsoft.com/office/drawing/2014/main" id="{9099A7C3-C3B0-444F-A408-742C8205C1A7}"/>
                </a:ext>
              </a:extLst>
            </p:cNvPr>
            <p:cNvSpPr>
              <a:spLocks/>
            </p:cNvSpPr>
            <p:nvPr/>
          </p:nvSpPr>
          <p:spPr bwMode="auto">
            <a:xfrm>
              <a:off x="35926" y="5135025"/>
              <a:ext cx="9108075" cy="838869"/>
            </a:xfrm>
            <a:custGeom>
              <a:avLst/>
              <a:gdLst>
                <a:gd name="T0" fmla="*/ 0 w 5760"/>
                <a:gd name="T1" fmla="*/ 0 h 528"/>
                <a:gd name="T2" fmla="*/ 2147483646 w 5760"/>
                <a:gd name="T3" fmla="*/ 0 h 528"/>
                <a:gd name="T4" fmla="*/ 2147483646 w 5760"/>
                <a:gd name="T5" fmla="*/ 1332767423 h 528"/>
                <a:gd name="T6" fmla="*/ 12001944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7" name="Freeform 19">
              <a:extLst>
                <a:ext uri="{FF2B5EF4-FFF2-40B4-BE49-F238E27FC236}">
                  <a16:creationId xmlns:a16="http://schemas.microsoft.com/office/drawing/2014/main" id="{F3DC5A80-86B1-415D-BA61-256E27885BF5}"/>
                </a:ext>
              </a:extLst>
            </p:cNvPr>
            <p:cNvGrpSpPr>
              <a:grpSpLocks/>
            </p:cNvGrpSpPr>
            <p:nvPr userDrawn="1"/>
          </p:nvGrpSpPr>
          <p:grpSpPr bwMode="auto">
            <a:xfrm>
              <a:off x="-6687" y="4875022"/>
              <a:ext cx="9156783" cy="1996274"/>
              <a:chOff x="-6096" y="4992624"/>
              <a:chExt cx="9156192" cy="1877568"/>
            </a:xfrm>
          </p:grpSpPr>
          <p:pic>
            <p:nvPicPr>
              <p:cNvPr id="9" name="Freeform 19">
                <a:extLst>
                  <a:ext uri="{FF2B5EF4-FFF2-40B4-BE49-F238E27FC236}">
                    <a16:creationId xmlns:a16="http://schemas.microsoft.com/office/drawing/2014/main" id="{93B384BD-2CE8-4B99-8619-8C62ACC693B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 y="4992624"/>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C75FC31D-F17C-478C-A19B-2F76EEAE56B0}"/>
                  </a:ext>
                </a:extLst>
              </p:cNvPr>
              <p:cNvSpPr txBox="1">
                <a:spLocks noChangeArrowheads="1"/>
              </p:cNvSpPr>
              <p:nvPr/>
            </p:nvSpPr>
            <p:spPr bwMode="auto">
              <a:xfrm>
                <a:off x="254" y="500061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algn="ctr" eaLnBrk="1" hangingPunct="1">
                  <a:defRPr/>
                </a:pPr>
                <a:endParaRPr lang="en-US">
                  <a:solidFill>
                    <a:srgbClr val="FFFFFF"/>
                  </a:solidFill>
                  <a:latin typeface="Lucida Sans Unicode" pitchFamily="34" charset="0"/>
                </a:endParaRPr>
              </a:p>
            </p:txBody>
          </p:sp>
        </p:grpSp>
        <p:cxnSp>
          <p:nvCxnSpPr>
            <p:cNvPr id="8" name="Straight Connector 7">
              <a:extLst>
                <a:ext uri="{FF2B5EF4-FFF2-40B4-BE49-F238E27FC236}">
                  <a16:creationId xmlns:a16="http://schemas.microsoft.com/office/drawing/2014/main" id="{B31551ED-E054-4CE1-87CB-2CFE9628617F}"/>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Right Triangle 10">
            <a:extLst>
              <a:ext uri="{FF2B5EF4-FFF2-40B4-BE49-F238E27FC236}">
                <a16:creationId xmlns:a16="http://schemas.microsoft.com/office/drawing/2014/main" id="{CEE975BB-9409-429F-A2EC-3C2E90FEF959}"/>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26">
            <a:extLst>
              <a:ext uri="{FF2B5EF4-FFF2-40B4-BE49-F238E27FC236}">
                <a16:creationId xmlns:a16="http://schemas.microsoft.com/office/drawing/2014/main" id="{FEFDD040-5101-48C9-9E97-F87A64581B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53000" y="712788"/>
            <a:ext cx="34528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Placeholder 29"/>
          <p:cNvSpPr>
            <a:spLocks noGrp="1"/>
          </p:cNvSpPr>
          <p:nvPr>
            <p:ph type="subTitle" idx="1"/>
          </p:nvPr>
        </p:nvSpPr>
        <p:spPr>
          <a:xfrm>
            <a:off x="1371600" y="3886200"/>
            <a:ext cx="6400800" cy="1752600"/>
          </a:xfrm>
        </p:spPr>
        <p:txBody>
          <a:bodyPr/>
          <a:lstStyle>
            <a:lvl1pPr marL="109538" indent="0" algn="ctr">
              <a:buFont typeface="Wingdings 3" pitchFamily="18" charset="2"/>
              <a:buNone/>
              <a:defRPr smtClean="0"/>
            </a:lvl1pPr>
          </a:lstStyle>
          <a:p>
            <a:r>
              <a:rPr lang="en-US"/>
              <a:t>Click to edit Master subtitle style</a:t>
            </a:r>
          </a:p>
        </p:txBody>
      </p:sp>
      <p:sp>
        <p:nvSpPr>
          <p:cNvPr id="66567" name="Rectangle 7"/>
          <p:cNvSpPr>
            <a:spLocks noGrp="1" noChangeArrowheads="1"/>
          </p:cNvSpPr>
          <p:nvPr>
            <p:ph type="ctrTitle"/>
          </p:nvPr>
        </p:nvSpPr>
        <p:spPr>
          <a:xfrm>
            <a:off x="685800" y="2130425"/>
            <a:ext cx="7772400" cy="1470025"/>
          </a:xfrm>
        </p:spPr>
        <p:txBody>
          <a:bodyPr/>
          <a:lstStyle>
            <a:lvl1pPr>
              <a:defRPr smtClean="0"/>
            </a:lvl1pPr>
          </a:lstStyle>
          <a:p>
            <a:r>
              <a:rPr lang="en-US"/>
              <a:t>Click to edit Master title style</a:t>
            </a:r>
          </a:p>
        </p:txBody>
      </p:sp>
      <p:sp>
        <p:nvSpPr>
          <p:cNvPr id="13" name="Date Placeholder 29">
            <a:extLst>
              <a:ext uri="{FF2B5EF4-FFF2-40B4-BE49-F238E27FC236}">
                <a16:creationId xmlns:a16="http://schemas.microsoft.com/office/drawing/2014/main" id="{1C0CCD56-DAA9-4007-BFDA-8CE0F489B6C3}"/>
              </a:ext>
            </a:extLst>
          </p:cNvPr>
          <p:cNvSpPr>
            <a:spLocks noGrp="1"/>
          </p:cNvSpPr>
          <p:nvPr>
            <p:ph type="dt" sz="half" idx="10"/>
          </p:nvPr>
        </p:nvSpPr>
        <p:spPr>
          <a:xfrm>
            <a:off x="457200" y="6245225"/>
            <a:ext cx="2133600" cy="476250"/>
          </a:xfrm>
          <a:prstGeom prst="rect">
            <a:avLst/>
          </a:prstGeom>
        </p:spPr>
        <p:txBody>
          <a:bodyPr/>
          <a:lstStyle>
            <a:lvl1pPr eaLnBrk="1" hangingPunct="1">
              <a:defRPr sz="1000">
                <a:solidFill>
                  <a:srgbClr val="FFFFFF"/>
                </a:solidFill>
                <a:latin typeface="+mn-lt"/>
                <a:ea typeface="ＭＳ Ｐゴシック" pitchFamily="-105" charset="-128"/>
                <a:cs typeface="+mn-cs"/>
              </a:defRPr>
            </a:lvl1pPr>
          </a:lstStyle>
          <a:p>
            <a:pPr>
              <a:defRPr/>
            </a:pPr>
            <a:endParaRPr lang="en-US"/>
          </a:p>
        </p:txBody>
      </p:sp>
      <p:sp>
        <p:nvSpPr>
          <p:cNvPr id="14" name="Footer Placeholder 18">
            <a:extLst>
              <a:ext uri="{FF2B5EF4-FFF2-40B4-BE49-F238E27FC236}">
                <a16:creationId xmlns:a16="http://schemas.microsoft.com/office/drawing/2014/main" id="{9D0371EC-4507-488F-9121-A3D2C966B60E}"/>
              </a:ext>
            </a:extLst>
          </p:cNvPr>
          <p:cNvSpPr>
            <a:spLocks noGrp="1"/>
          </p:cNvSpPr>
          <p:nvPr>
            <p:ph type="ftr" sz="quarter" idx="11"/>
          </p:nvPr>
        </p:nvSpPr>
        <p:spPr>
          <a:xfrm>
            <a:off x="3124200" y="6245225"/>
            <a:ext cx="2895600" cy="476250"/>
          </a:xfrm>
        </p:spPr>
        <p:txBody>
          <a:bodyPr/>
          <a:lstStyle>
            <a:lvl1pPr algn="r" fontAlgn="auto">
              <a:spcBef>
                <a:spcPts val="0"/>
              </a:spcBef>
              <a:spcAft>
                <a:spcPts val="0"/>
              </a:spcAft>
              <a:defRPr sz="1000">
                <a:solidFill>
                  <a:schemeClr val="accent1">
                    <a:tint val="20000"/>
                  </a:schemeClr>
                </a:solidFill>
                <a:latin typeface="+mn-lt"/>
                <a:ea typeface="+mn-ea"/>
              </a:defRPr>
            </a:lvl1pPr>
          </a:lstStyle>
          <a:p>
            <a:pPr>
              <a:defRPr/>
            </a:pPr>
            <a:endParaRPr lang="en-US"/>
          </a:p>
        </p:txBody>
      </p:sp>
      <p:sp>
        <p:nvSpPr>
          <p:cNvPr id="15" name="Slide Number Placeholder 26">
            <a:extLst>
              <a:ext uri="{FF2B5EF4-FFF2-40B4-BE49-F238E27FC236}">
                <a16:creationId xmlns:a16="http://schemas.microsoft.com/office/drawing/2014/main" id="{C8268AF4-0439-47F7-A593-B518AF07CDEE}"/>
              </a:ext>
            </a:extLst>
          </p:cNvPr>
          <p:cNvSpPr>
            <a:spLocks noGrp="1"/>
          </p:cNvSpPr>
          <p:nvPr>
            <p:ph type="sldNum" sz="quarter" idx="12"/>
          </p:nvPr>
        </p:nvSpPr>
        <p:spPr>
          <a:xfrm>
            <a:off x="6553200" y="6245225"/>
            <a:ext cx="2133600" cy="476250"/>
          </a:xfrm>
        </p:spPr>
        <p:txBody>
          <a:bodyPr/>
          <a:lstStyle>
            <a:lvl1pPr>
              <a:defRPr smtClean="0">
                <a:solidFill>
                  <a:srgbClr val="FFFFFF"/>
                </a:solidFill>
              </a:defRPr>
            </a:lvl1pPr>
          </a:lstStyle>
          <a:p>
            <a:pPr>
              <a:defRPr/>
            </a:pPr>
            <a:fld id="{97DCDD12-99EB-4A5E-A1CF-7BAFC4EED0C1}" type="slidenum">
              <a:rPr lang="en-US" altLang="en-US"/>
              <a:pPr>
                <a:defRPr/>
              </a:pPr>
              <a:t>‹#›</a:t>
            </a:fld>
            <a:endParaRPr lang="en-US" altLang="en-US"/>
          </a:p>
        </p:txBody>
      </p:sp>
    </p:spTree>
    <p:extLst>
      <p:ext uri="{BB962C8B-B14F-4D97-AF65-F5344CB8AC3E}">
        <p14:creationId xmlns:p14="http://schemas.microsoft.com/office/powerpoint/2010/main" val="70044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2ADB5D7F-9673-407A-9BC8-CF141DBE4049}"/>
              </a:ext>
            </a:extLst>
          </p:cNvPr>
          <p:cNvSpPr>
            <a:spLocks noGrp="1"/>
          </p:cNvSpPr>
          <p:nvPr>
            <p:ph type="sldNum" sz="quarter" idx="10"/>
          </p:nvPr>
        </p:nvSpPr>
        <p:spPr/>
        <p:txBody>
          <a:bodyPr/>
          <a:lstStyle>
            <a:lvl1pPr>
              <a:defRPr smtClean="0">
                <a:solidFill>
                  <a:srgbClr val="FFFFFF"/>
                </a:solidFill>
              </a:defRPr>
            </a:lvl1pPr>
          </a:lstStyle>
          <a:p>
            <a:pPr>
              <a:defRPr/>
            </a:pPr>
            <a:fld id="{1720B6E2-C2A4-4093-8FA4-BDC3F6D74248}" type="slidenum">
              <a:rPr lang="en-US" altLang="en-US"/>
              <a:pPr>
                <a:defRPr/>
              </a:pPr>
              <a:t>‹#›</a:t>
            </a:fld>
            <a:endParaRPr lang="en-US" altLang="en-US"/>
          </a:p>
        </p:txBody>
      </p:sp>
    </p:spTree>
    <p:extLst>
      <p:ext uri="{BB962C8B-B14F-4D97-AF65-F5344CB8AC3E}">
        <p14:creationId xmlns:p14="http://schemas.microsoft.com/office/powerpoint/2010/main" val="421832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856BDB25-4F68-4A8F-8D3C-4BD115A29DB4}"/>
              </a:ext>
            </a:extLst>
          </p:cNvPr>
          <p:cNvSpPr>
            <a:spLocks noGrp="1"/>
          </p:cNvSpPr>
          <p:nvPr>
            <p:ph type="sldNum" sz="quarter" idx="10"/>
          </p:nvPr>
        </p:nvSpPr>
        <p:spPr/>
        <p:txBody>
          <a:bodyPr/>
          <a:lstStyle>
            <a:lvl1pPr>
              <a:defRPr smtClean="0">
                <a:solidFill>
                  <a:srgbClr val="FFFFFF"/>
                </a:solidFill>
              </a:defRPr>
            </a:lvl1pPr>
          </a:lstStyle>
          <a:p>
            <a:pPr>
              <a:defRPr/>
            </a:pPr>
            <a:fld id="{AEBB6F44-F0FD-41D2-95D8-F564237CA035}" type="slidenum">
              <a:rPr lang="en-US" altLang="en-US"/>
              <a:pPr>
                <a:defRPr/>
              </a:pPr>
              <a:t>‹#›</a:t>
            </a:fld>
            <a:endParaRPr lang="en-US" altLang="en-US"/>
          </a:p>
        </p:txBody>
      </p:sp>
    </p:spTree>
    <p:extLst>
      <p:ext uri="{BB962C8B-B14F-4D97-AF65-F5344CB8AC3E}">
        <p14:creationId xmlns:p14="http://schemas.microsoft.com/office/powerpoint/2010/main" val="1522000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3244453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44417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1811244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3668537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1447695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2650936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1454922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318912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20531D6C-A90E-4B88-8D9E-1434B16A1885}"/>
              </a:ext>
            </a:extLst>
          </p:cNvPr>
          <p:cNvSpPr>
            <a:spLocks noGrp="1"/>
          </p:cNvSpPr>
          <p:nvPr>
            <p:ph type="sldNum" sz="quarter" idx="10"/>
          </p:nvPr>
        </p:nvSpPr>
        <p:spPr/>
        <p:txBody>
          <a:bodyPr/>
          <a:lstStyle>
            <a:lvl1pPr>
              <a:defRPr smtClean="0">
                <a:solidFill>
                  <a:srgbClr val="FFFFFF"/>
                </a:solidFill>
              </a:defRPr>
            </a:lvl1pPr>
          </a:lstStyle>
          <a:p>
            <a:pPr>
              <a:defRPr/>
            </a:pPr>
            <a:fld id="{6D78E5A3-1FD0-44BF-9277-263AC51D62FF}" type="slidenum">
              <a:rPr lang="en-US" altLang="en-US"/>
              <a:pPr>
                <a:defRPr/>
              </a:pPr>
              <a:t>‹#›</a:t>
            </a:fld>
            <a:endParaRPr lang="en-US" altLang="en-US"/>
          </a:p>
        </p:txBody>
      </p:sp>
    </p:spTree>
    <p:extLst>
      <p:ext uri="{BB962C8B-B14F-4D97-AF65-F5344CB8AC3E}">
        <p14:creationId xmlns:p14="http://schemas.microsoft.com/office/powerpoint/2010/main" val="2901605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3649135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549328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11866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26">
            <a:extLst>
              <a:ext uri="{FF2B5EF4-FFF2-40B4-BE49-F238E27FC236}">
                <a16:creationId xmlns:a16="http://schemas.microsoft.com/office/drawing/2014/main" id="{48225490-09DE-469F-80DA-42B03F293ADF}"/>
              </a:ext>
            </a:extLst>
          </p:cNvPr>
          <p:cNvSpPr>
            <a:spLocks noGrp="1"/>
          </p:cNvSpPr>
          <p:nvPr>
            <p:ph type="sldNum" sz="quarter" idx="10"/>
          </p:nvPr>
        </p:nvSpPr>
        <p:spPr/>
        <p:txBody>
          <a:bodyPr/>
          <a:lstStyle>
            <a:lvl1pPr>
              <a:defRPr smtClean="0">
                <a:solidFill>
                  <a:srgbClr val="FFFFFF"/>
                </a:solidFill>
              </a:defRPr>
            </a:lvl1pPr>
          </a:lstStyle>
          <a:p>
            <a:pPr>
              <a:defRPr/>
            </a:pPr>
            <a:fld id="{8DE2E080-00C8-45CF-9BC9-F37B8AF0FA6F}" type="slidenum">
              <a:rPr lang="en-US" altLang="en-US"/>
              <a:pPr>
                <a:defRPr/>
              </a:pPr>
              <a:t>‹#›</a:t>
            </a:fld>
            <a:endParaRPr lang="en-US" altLang="en-US"/>
          </a:p>
        </p:txBody>
      </p:sp>
    </p:spTree>
    <p:extLst>
      <p:ext uri="{BB962C8B-B14F-4D97-AF65-F5344CB8AC3E}">
        <p14:creationId xmlns:p14="http://schemas.microsoft.com/office/powerpoint/2010/main" val="213878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a:extLst>
              <a:ext uri="{FF2B5EF4-FFF2-40B4-BE49-F238E27FC236}">
                <a16:creationId xmlns:a16="http://schemas.microsoft.com/office/drawing/2014/main" id="{FFD455EA-9B87-469A-8ED3-F6D5FED1DAE5}"/>
              </a:ext>
            </a:extLst>
          </p:cNvPr>
          <p:cNvSpPr>
            <a:spLocks noGrp="1"/>
          </p:cNvSpPr>
          <p:nvPr>
            <p:ph type="sldNum" sz="quarter" idx="10"/>
          </p:nvPr>
        </p:nvSpPr>
        <p:spPr/>
        <p:txBody>
          <a:bodyPr/>
          <a:lstStyle>
            <a:lvl1pPr>
              <a:defRPr smtClean="0">
                <a:solidFill>
                  <a:srgbClr val="FFFFFF"/>
                </a:solidFill>
              </a:defRPr>
            </a:lvl1pPr>
          </a:lstStyle>
          <a:p>
            <a:pPr>
              <a:defRPr/>
            </a:pPr>
            <a:fld id="{921875BF-51D8-458A-A866-DD0D041FBF10}" type="slidenum">
              <a:rPr lang="en-US" altLang="en-US"/>
              <a:pPr>
                <a:defRPr/>
              </a:pPr>
              <a:t>‹#›</a:t>
            </a:fld>
            <a:endParaRPr lang="en-US" altLang="en-US"/>
          </a:p>
        </p:txBody>
      </p:sp>
    </p:spTree>
    <p:extLst>
      <p:ext uri="{BB962C8B-B14F-4D97-AF65-F5344CB8AC3E}">
        <p14:creationId xmlns:p14="http://schemas.microsoft.com/office/powerpoint/2010/main" val="161956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6">
            <a:extLst>
              <a:ext uri="{FF2B5EF4-FFF2-40B4-BE49-F238E27FC236}">
                <a16:creationId xmlns:a16="http://schemas.microsoft.com/office/drawing/2014/main" id="{405F62E5-F92D-42FA-81B7-E576767BE583}"/>
              </a:ext>
            </a:extLst>
          </p:cNvPr>
          <p:cNvSpPr>
            <a:spLocks noGrp="1"/>
          </p:cNvSpPr>
          <p:nvPr>
            <p:ph type="sldNum" sz="quarter" idx="10"/>
          </p:nvPr>
        </p:nvSpPr>
        <p:spPr/>
        <p:txBody>
          <a:bodyPr/>
          <a:lstStyle>
            <a:lvl1pPr>
              <a:defRPr smtClean="0">
                <a:solidFill>
                  <a:srgbClr val="FFFFFF"/>
                </a:solidFill>
              </a:defRPr>
            </a:lvl1pPr>
          </a:lstStyle>
          <a:p>
            <a:pPr>
              <a:defRPr/>
            </a:pPr>
            <a:fld id="{F36F4145-5C6B-4B29-AC36-B523B3885BE7}" type="slidenum">
              <a:rPr lang="en-US" altLang="en-US"/>
              <a:pPr>
                <a:defRPr/>
              </a:pPr>
              <a:t>‹#›</a:t>
            </a:fld>
            <a:endParaRPr lang="en-US" altLang="en-US"/>
          </a:p>
        </p:txBody>
      </p:sp>
    </p:spTree>
    <p:extLst>
      <p:ext uri="{BB962C8B-B14F-4D97-AF65-F5344CB8AC3E}">
        <p14:creationId xmlns:p14="http://schemas.microsoft.com/office/powerpoint/2010/main" val="183971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6">
            <a:extLst>
              <a:ext uri="{FF2B5EF4-FFF2-40B4-BE49-F238E27FC236}">
                <a16:creationId xmlns:a16="http://schemas.microsoft.com/office/drawing/2014/main" id="{10DE65AE-958B-4ED0-8C0D-BD683367A8C1}"/>
              </a:ext>
            </a:extLst>
          </p:cNvPr>
          <p:cNvSpPr>
            <a:spLocks noGrp="1"/>
          </p:cNvSpPr>
          <p:nvPr>
            <p:ph type="sldNum" sz="quarter" idx="10"/>
          </p:nvPr>
        </p:nvSpPr>
        <p:spPr/>
        <p:txBody>
          <a:bodyPr/>
          <a:lstStyle>
            <a:lvl1pPr>
              <a:defRPr smtClean="0">
                <a:solidFill>
                  <a:srgbClr val="FFFFFF"/>
                </a:solidFill>
              </a:defRPr>
            </a:lvl1pPr>
          </a:lstStyle>
          <a:p>
            <a:pPr>
              <a:defRPr/>
            </a:pPr>
            <a:fld id="{0F5A78FC-8B77-4B72-9EA6-DD8218167A0F}" type="slidenum">
              <a:rPr lang="en-US" altLang="en-US"/>
              <a:pPr>
                <a:defRPr/>
              </a:pPr>
              <a:t>‹#›</a:t>
            </a:fld>
            <a:endParaRPr lang="en-US" altLang="en-US"/>
          </a:p>
        </p:txBody>
      </p:sp>
    </p:spTree>
    <p:extLst>
      <p:ext uri="{BB962C8B-B14F-4D97-AF65-F5344CB8AC3E}">
        <p14:creationId xmlns:p14="http://schemas.microsoft.com/office/powerpoint/2010/main" val="253266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a:extLst>
              <a:ext uri="{FF2B5EF4-FFF2-40B4-BE49-F238E27FC236}">
                <a16:creationId xmlns:a16="http://schemas.microsoft.com/office/drawing/2014/main" id="{3E991299-8C23-43EC-8604-5847695A6AE7}"/>
              </a:ext>
            </a:extLst>
          </p:cNvPr>
          <p:cNvSpPr>
            <a:spLocks noGrp="1"/>
          </p:cNvSpPr>
          <p:nvPr>
            <p:ph type="sldNum" sz="quarter" idx="10"/>
          </p:nvPr>
        </p:nvSpPr>
        <p:spPr/>
        <p:txBody>
          <a:bodyPr/>
          <a:lstStyle>
            <a:lvl1pPr>
              <a:defRPr smtClean="0">
                <a:solidFill>
                  <a:srgbClr val="FFFFFF"/>
                </a:solidFill>
              </a:defRPr>
            </a:lvl1pPr>
          </a:lstStyle>
          <a:p>
            <a:pPr>
              <a:defRPr/>
            </a:pPr>
            <a:fld id="{2EA13BAE-0E2E-426B-9400-CB1EA3777990}" type="slidenum">
              <a:rPr lang="en-US" altLang="en-US"/>
              <a:pPr>
                <a:defRPr/>
              </a:pPr>
              <a:t>‹#›</a:t>
            </a:fld>
            <a:endParaRPr lang="en-US" altLang="en-US"/>
          </a:p>
        </p:txBody>
      </p:sp>
    </p:spTree>
    <p:extLst>
      <p:ext uri="{BB962C8B-B14F-4D97-AF65-F5344CB8AC3E}">
        <p14:creationId xmlns:p14="http://schemas.microsoft.com/office/powerpoint/2010/main" val="391981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6">
            <a:extLst>
              <a:ext uri="{FF2B5EF4-FFF2-40B4-BE49-F238E27FC236}">
                <a16:creationId xmlns:a16="http://schemas.microsoft.com/office/drawing/2014/main" id="{2F11C9EA-DB2E-4E4A-A17E-E2FA6E49141A}"/>
              </a:ext>
            </a:extLst>
          </p:cNvPr>
          <p:cNvSpPr>
            <a:spLocks noGrp="1"/>
          </p:cNvSpPr>
          <p:nvPr>
            <p:ph type="sldNum" sz="quarter" idx="10"/>
          </p:nvPr>
        </p:nvSpPr>
        <p:spPr/>
        <p:txBody>
          <a:bodyPr/>
          <a:lstStyle>
            <a:lvl1pPr>
              <a:defRPr smtClean="0">
                <a:solidFill>
                  <a:srgbClr val="FFFFFF"/>
                </a:solidFill>
              </a:defRPr>
            </a:lvl1pPr>
          </a:lstStyle>
          <a:p>
            <a:pPr>
              <a:defRPr/>
            </a:pPr>
            <a:fld id="{2CFF85B9-3593-40B1-A6C8-D9BAD034472C}" type="slidenum">
              <a:rPr lang="en-US" altLang="en-US"/>
              <a:pPr>
                <a:defRPr/>
              </a:pPr>
              <a:t>‹#›</a:t>
            </a:fld>
            <a:endParaRPr lang="en-US" altLang="en-US"/>
          </a:p>
        </p:txBody>
      </p:sp>
    </p:spTree>
    <p:extLst>
      <p:ext uri="{BB962C8B-B14F-4D97-AF65-F5344CB8AC3E}">
        <p14:creationId xmlns:p14="http://schemas.microsoft.com/office/powerpoint/2010/main" val="356738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6">
            <a:extLst>
              <a:ext uri="{FF2B5EF4-FFF2-40B4-BE49-F238E27FC236}">
                <a16:creationId xmlns:a16="http://schemas.microsoft.com/office/drawing/2014/main" id="{D3F76FF2-E2C9-4534-8C5C-464892053E45}"/>
              </a:ext>
            </a:extLst>
          </p:cNvPr>
          <p:cNvSpPr>
            <a:spLocks noGrp="1"/>
          </p:cNvSpPr>
          <p:nvPr>
            <p:ph type="sldNum" sz="quarter" idx="10"/>
          </p:nvPr>
        </p:nvSpPr>
        <p:spPr/>
        <p:txBody>
          <a:bodyPr/>
          <a:lstStyle>
            <a:lvl1pPr>
              <a:defRPr smtClean="0">
                <a:solidFill>
                  <a:srgbClr val="FFFFFF"/>
                </a:solidFill>
              </a:defRPr>
            </a:lvl1pPr>
          </a:lstStyle>
          <a:p>
            <a:pPr>
              <a:defRPr/>
            </a:pPr>
            <a:fld id="{AE4A09AA-3428-492B-B6AA-B289B0D26F49}" type="slidenum">
              <a:rPr lang="en-US" altLang="en-US"/>
              <a:pPr>
                <a:defRPr/>
              </a:pPr>
              <a:t>‹#›</a:t>
            </a:fld>
            <a:endParaRPr lang="en-US" altLang="en-US"/>
          </a:p>
        </p:txBody>
      </p:sp>
    </p:spTree>
    <p:extLst>
      <p:ext uri="{BB962C8B-B14F-4D97-AF65-F5344CB8AC3E}">
        <p14:creationId xmlns:p14="http://schemas.microsoft.com/office/powerpoint/2010/main" val="394250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9B15F58-E266-4148-8430-81C6A88FCC43}"/>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ext Placeholder 29">
            <a:extLst>
              <a:ext uri="{FF2B5EF4-FFF2-40B4-BE49-F238E27FC236}">
                <a16:creationId xmlns:a16="http://schemas.microsoft.com/office/drawing/2014/main" id="{DC1E44BA-7AA9-4827-9B24-FE63895D8463}"/>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 name="Footer Placeholder 18">
            <a:extLst>
              <a:ext uri="{FF2B5EF4-FFF2-40B4-BE49-F238E27FC236}">
                <a16:creationId xmlns:a16="http://schemas.microsoft.com/office/drawing/2014/main" id="{BABCABDE-203B-4507-881A-0206EF152BE8}"/>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hangingPunct="1">
              <a:spcBef>
                <a:spcPts val="0"/>
              </a:spcBef>
              <a:spcAft>
                <a:spcPts val="0"/>
              </a:spcAft>
              <a:defRPr sz="1000">
                <a:solidFill>
                  <a:schemeClr val="accent1">
                    <a:tint val="20000"/>
                  </a:schemeClr>
                </a:solidFill>
                <a:latin typeface="+mn-lt"/>
                <a:ea typeface="+mn-ea"/>
                <a:cs typeface="+mn-cs"/>
              </a:defRPr>
            </a:lvl1pPr>
          </a:lstStyle>
          <a:p>
            <a:pPr>
              <a:defRPr/>
            </a:pPr>
            <a:endParaRPr lang="en-US"/>
          </a:p>
        </p:txBody>
      </p:sp>
      <p:sp>
        <p:nvSpPr>
          <p:cNvPr id="26" name="Slide Number Placeholder 26">
            <a:extLst>
              <a:ext uri="{FF2B5EF4-FFF2-40B4-BE49-F238E27FC236}">
                <a16:creationId xmlns:a16="http://schemas.microsoft.com/office/drawing/2014/main" id="{B3BA6E1E-A1BC-43CD-B0DA-EDD19CE6ABF8}"/>
              </a:ext>
            </a:extLst>
          </p:cNvPr>
          <p:cNvSpPr>
            <a:spLocks noGrp="1"/>
          </p:cNvSpPr>
          <p:nvPr>
            <p:ph type="sldNum" sz="quarter" idx="4"/>
          </p:nvPr>
        </p:nvSpPr>
        <p:spPr>
          <a:xfrm>
            <a:off x="8320088"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Lucida Sans Unicode" panose="020B0602030504020204" pitchFamily="34" charset="0"/>
                <a:cs typeface="Arial" panose="020B0604020202020204" pitchFamily="34" charset="0"/>
              </a:defRPr>
            </a:lvl1pPr>
          </a:lstStyle>
          <a:p>
            <a:pPr>
              <a:defRPr/>
            </a:pPr>
            <a:fld id="{C5127646-9B11-4E3C-BE0A-40C31FD5B33D}" type="slidenum">
              <a:rPr lang="en-US" altLang="en-US"/>
              <a:pPr>
                <a:defRPr/>
              </a:pPr>
              <a:t>‹#›</a:t>
            </a:fld>
            <a:endParaRPr lang="en-US" altLang="en-US"/>
          </a:p>
        </p:txBody>
      </p:sp>
      <p:sp>
        <p:nvSpPr>
          <p:cNvPr id="1030" name="Rectangle 7">
            <a:extLst>
              <a:ext uri="{FF2B5EF4-FFF2-40B4-BE49-F238E27FC236}">
                <a16:creationId xmlns:a16="http://schemas.microsoft.com/office/drawing/2014/main" id="{A1E83A91-C3ED-4B1A-8BD5-05FE1578FD5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cxnSp>
        <p:nvCxnSpPr>
          <p:cNvPr id="16" name="Straight Connector 15">
            <a:extLst>
              <a:ext uri="{FF2B5EF4-FFF2-40B4-BE49-F238E27FC236}">
                <a16:creationId xmlns:a16="http://schemas.microsoft.com/office/drawing/2014/main" id="{B435B297-2C28-4638-9231-FFF3680F030B}"/>
              </a:ext>
            </a:extLst>
          </p:cNvPr>
          <p:cNvCxnSpPr>
            <a:cxnSpLocks noChangeShapeType="1"/>
          </p:cNvCxnSpPr>
          <p:nvPr/>
        </p:nvCxnSpPr>
        <p:spPr bwMode="auto">
          <a:xfrm>
            <a:off x="533400" y="1268413"/>
            <a:ext cx="8077200" cy="1587"/>
          </a:xfrm>
          <a:prstGeom prst="line">
            <a:avLst/>
          </a:prstGeom>
          <a:noFill/>
          <a:ln w="55000" cmpd="thickThin">
            <a:solidFill>
              <a:schemeClr val="accent1"/>
            </a:solidFill>
            <a:round/>
            <a:headEnd/>
            <a:tailEnd/>
          </a:ln>
          <a:effectLst>
            <a:outerShdw blurRad="63500" dist="38100" dir="5400000" rotWithShape="0">
              <a:srgbClr val="000000">
                <a:alpha val="34999"/>
              </a:srgbClr>
            </a:outerShdw>
          </a:effectLst>
        </p:spPr>
      </p:cxnSp>
      <p:grpSp>
        <p:nvGrpSpPr>
          <p:cNvPr id="1032" name="Group 3">
            <a:extLst>
              <a:ext uri="{FF2B5EF4-FFF2-40B4-BE49-F238E27FC236}">
                <a16:creationId xmlns:a16="http://schemas.microsoft.com/office/drawing/2014/main" id="{A352AB7B-9ED0-4E5C-A5F4-E7F2B209988E}"/>
              </a:ext>
            </a:extLst>
          </p:cNvPr>
          <p:cNvGrpSpPr>
            <a:grpSpLocks/>
          </p:cNvGrpSpPr>
          <p:nvPr userDrawn="1"/>
        </p:nvGrpSpPr>
        <p:grpSpPr bwMode="auto">
          <a:xfrm>
            <a:off x="-9525" y="5788025"/>
            <a:ext cx="5449888" cy="1084263"/>
            <a:chOff x="-9525" y="5788025"/>
            <a:chExt cx="5449888" cy="1084263"/>
          </a:xfrm>
        </p:grpSpPr>
        <p:sp>
          <p:nvSpPr>
            <p:cNvPr id="13" name="Freeform 12">
              <a:extLst>
                <a:ext uri="{FF2B5EF4-FFF2-40B4-BE49-F238E27FC236}">
                  <a16:creationId xmlns:a16="http://schemas.microsoft.com/office/drawing/2014/main" id="{E8E09EED-C3BD-4692-BCA5-1D744FE708F3}"/>
                </a:ext>
              </a:extLst>
            </p:cNvPr>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1035" name="Freeform 11">
              <a:extLst>
                <a:ext uri="{FF2B5EF4-FFF2-40B4-BE49-F238E27FC236}">
                  <a16:creationId xmlns:a16="http://schemas.microsoft.com/office/drawing/2014/main" id="{EA10E464-8324-4FF3-982E-F77D58BF2796}"/>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FC49200B-23DD-4B38-9B03-FE800F6C3D6F}"/>
                </a:ext>
              </a:extLst>
            </p:cNvPr>
            <p:cNvSpPr>
              <a:spLocks/>
            </p:cNvSpPr>
            <p:nvPr/>
          </p:nvSpPr>
          <p:spPr bwMode="auto">
            <a:xfrm>
              <a:off x="-6350" y="5791200"/>
              <a:ext cx="3402013" cy="108108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01533732-8A2C-4440-9690-FF0B97A26CB5}"/>
                </a:ext>
              </a:extLst>
            </p:cNvPr>
            <p:cNvCxnSpPr/>
            <p:nvPr userDrawn="1"/>
          </p:nvCxnSpPr>
          <p:spPr bwMode="auto">
            <a:xfrm>
              <a:off x="-9525" y="5788025"/>
              <a:ext cx="3405188" cy="108426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33" name="Picture 1">
            <a:extLst>
              <a:ext uri="{FF2B5EF4-FFF2-40B4-BE49-F238E27FC236}">
                <a16:creationId xmlns:a16="http://schemas.microsoft.com/office/drawing/2014/main" id="{558AE5E2-6C29-4DE5-B1B3-1B1297790BA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9713" y="6346825"/>
            <a:ext cx="1143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105" charset="-128"/>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91914142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osha.gov/pls/imis/citedstandard.html"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6.wmf"/><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 name="Picture 4" descr="Logo&#10;&#10;Description automatically generated with medium confidence">
            <a:extLst>
              <a:ext uri="{FF2B5EF4-FFF2-40B4-BE49-F238E27FC236}">
                <a16:creationId xmlns:a16="http://schemas.microsoft.com/office/drawing/2014/main" id="{7153CA9C-D097-47F3-B1B7-BAA3A39C2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1293813"/>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BDAB725-8287-4972-B776-EA97B28BC0C3}"/>
              </a:ext>
            </a:extLst>
          </p:cNvPr>
          <p:cNvSpPr txBox="1"/>
          <p:nvPr/>
        </p:nvSpPr>
        <p:spPr>
          <a:xfrm>
            <a:off x="2286000" y="2681456"/>
            <a:ext cx="4572000" cy="19620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a:ln>
                  <a:noFill/>
                </a:ln>
                <a:solidFill>
                  <a:prstClr val="black"/>
                </a:solidFill>
                <a:effectLst/>
                <a:uLnTx/>
                <a:uFillTx/>
                <a:latin typeface="Calibri" panose="020F0502020204030204"/>
                <a:ea typeface="+mn-ea"/>
                <a:cs typeface="+mn-cs"/>
              </a:rPr>
              <a:t>1926 Construction</a:t>
            </a:r>
          </a:p>
          <a:p>
            <a:pPr marL="0" marR="0" lvl="0" indent="0" algn="ctr" defTabSz="342900" rtl="0" eaLnBrk="1" fontAlgn="auto" latinLnBrk="0" hangingPunct="1">
              <a:lnSpc>
                <a:spcPct val="100000"/>
              </a:lnSpc>
              <a:spcBef>
                <a:spcPts val="0"/>
              </a:spcBef>
              <a:spcAft>
                <a:spcPts val="0"/>
              </a:spcAft>
              <a:buClrTx/>
              <a:buSzTx/>
              <a:buFontTx/>
              <a:buNone/>
              <a:tabLst/>
              <a:defRPr/>
            </a:pPr>
            <a:r>
              <a:rPr lang="en-US" sz="4050" b="1">
                <a:solidFill>
                  <a:prstClr val="black"/>
                </a:solidFill>
                <a:latin typeface="Calibri" panose="020F0502020204030204"/>
                <a:ea typeface="+mn-ea"/>
              </a:rPr>
              <a:t>Introduction to OSHA</a:t>
            </a:r>
            <a:endParaRPr kumimoji="0" lang="en-US" sz="405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C2A35AA-7852-463F-A706-B5E0F1F73A8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2402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Title 2">
            <a:extLst>
              <a:ext uri="{FF2B5EF4-FFF2-40B4-BE49-F238E27FC236}">
                <a16:creationId xmlns:a16="http://schemas.microsoft.com/office/drawing/2014/main" id="{ECF2C9CC-2D8A-4A0E-86EA-675FBD427702}"/>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71488" y="288925"/>
            <a:ext cx="8201025" cy="1114425"/>
          </a:xfrm>
        </p:spPr>
      </p:pic>
      <p:sp>
        <p:nvSpPr>
          <p:cNvPr id="31747" name="Content Placeholder 1">
            <a:extLst>
              <a:ext uri="{FF2B5EF4-FFF2-40B4-BE49-F238E27FC236}">
                <a16:creationId xmlns:a16="http://schemas.microsoft.com/office/drawing/2014/main" id="{0A4F1803-12FD-42F2-88B9-ED5DDE335615}"/>
              </a:ext>
            </a:extLst>
          </p:cNvPr>
          <p:cNvSpPr>
            <a:spLocks noGrp="1"/>
          </p:cNvSpPr>
          <p:nvPr>
            <p:ph sz="half" idx="1"/>
          </p:nvPr>
        </p:nvSpPr>
        <p:spPr>
          <a:xfrm>
            <a:off x="457200" y="1481138"/>
            <a:ext cx="5638800" cy="4525962"/>
          </a:xfrm>
        </p:spPr>
        <p:txBody>
          <a:bodyPr/>
          <a:lstStyle/>
          <a:p>
            <a:pPr eaLnBrk="1" hangingPunct="1"/>
            <a:r>
              <a:rPr lang="en-US" altLang="en-US"/>
              <a:t>Employers must have a written, complete hazard communication program that includes information on:</a:t>
            </a:r>
          </a:p>
          <a:p>
            <a:pPr lvl="1" eaLnBrk="1" hangingPunct="1">
              <a:spcBef>
                <a:spcPts val="400"/>
              </a:spcBef>
              <a:buSzPct val="68000"/>
              <a:buFont typeface="Wingdings 3" panose="05040102010807070707" pitchFamily="18" charset="2"/>
              <a:buChar char=""/>
            </a:pPr>
            <a:r>
              <a:rPr lang="en-US" altLang="en-US"/>
              <a:t>Container labeling,</a:t>
            </a:r>
          </a:p>
          <a:p>
            <a:pPr lvl="1" eaLnBrk="1" hangingPunct="1">
              <a:spcBef>
                <a:spcPts val="400"/>
              </a:spcBef>
              <a:buSzPct val="68000"/>
              <a:buFont typeface="Wingdings 3" panose="05040102010807070707" pitchFamily="18" charset="2"/>
              <a:buChar char=""/>
            </a:pPr>
            <a:r>
              <a:rPr lang="en-US" altLang="en-US"/>
              <a:t>Safety Data Sheets (SDSs), and</a:t>
            </a:r>
          </a:p>
          <a:p>
            <a:pPr lvl="1" eaLnBrk="1" hangingPunct="1">
              <a:spcBef>
                <a:spcPts val="400"/>
              </a:spcBef>
              <a:buSzPct val="68000"/>
              <a:buFont typeface="Wingdings 3" panose="05040102010807070707" pitchFamily="18" charset="2"/>
              <a:buChar char=""/>
            </a:pPr>
            <a:r>
              <a:rPr lang="en-US" altLang="en-US"/>
              <a:t>Worker training.</a:t>
            </a:r>
          </a:p>
          <a:p>
            <a:pPr lvl="2" eaLnBrk="1" hangingPunct="1">
              <a:spcBef>
                <a:spcPts val="400"/>
              </a:spcBef>
              <a:buClr>
                <a:schemeClr val="accent1"/>
              </a:buClr>
              <a:buSzPct val="68000"/>
              <a:buFont typeface="Wingdings 3" panose="05040102010807070707" pitchFamily="18" charset="2"/>
              <a:buChar char=""/>
            </a:pPr>
            <a:r>
              <a:rPr lang="en-US" altLang="en-US"/>
              <a:t>The training must include the physical and health hazards of the chemicals and how workers can protect themselves</a:t>
            </a:r>
          </a:p>
        </p:txBody>
      </p:sp>
      <p:sp>
        <p:nvSpPr>
          <p:cNvPr id="31748" name="Slide Number Placeholder 3">
            <a:extLst>
              <a:ext uri="{FF2B5EF4-FFF2-40B4-BE49-F238E27FC236}">
                <a16:creationId xmlns:a16="http://schemas.microsoft.com/office/drawing/2014/main" id="{8CA26C02-F46B-4804-ACD7-80495C1113D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9967ACF0-484A-46B3-A971-512712538698}" type="slidenum">
              <a:rPr lang="en-US" altLang="en-US" sz="1000"/>
              <a:pPr>
                <a:spcBef>
                  <a:spcPct val="0"/>
                </a:spcBef>
                <a:buClrTx/>
                <a:buSzTx/>
                <a:buFontTx/>
                <a:buNone/>
              </a:pPr>
              <a:t>10</a:t>
            </a:fld>
            <a:endParaRPr lang="en-US" altLang="en-US" sz="1000"/>
          </a:p>
        </p:txBody>
      </p:sp>
      <p:sp>
        <p:nvSpPr>
          <p:cNvPr id="31749" name="TextBox 4">
            <a:extLst>
              <a:ext uri="{FF2B5EF4-FFF2-40B4-BE49-F238E27FC236}">
                <a16:creationId xmlns:a16="http://schemas.microsoft.com/office/drawing/2014/main" id="{ED9742D1-6196-4F13-BA3A-E7C42F179967}"/>
              </a:ext>
            </a:extLst>
          </p:cNvPr>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i="1">
                <a:latin typeface="Arial" panose="020B0604020202020204" pitchFamily="34" charset="0"/>
                <a:cs typeface="Arial" panose="020B0604020202020204" pitchFamily="34" charset="0"/>
              </a:rPr>
              <a:t>Your Right to…</a:t>
            </a:r>
          </a:p>
        </p:txBody>
      </p:sp>
      <p:graphicFrame>
        <p:nvGraphicFramePr>
          <p:cNvPr id="4" name="Table 3">
            <a:extLst>
              <a:ext uri="{FF2B5EF4-FFF2-40B4-BE49-F238E27FC236}">
                <a16:creationId xmlns:a16="http://schemas.microsoft.com/office/drawing/2014/main" id="{9EC76652-9EED-4B31-B438-6571A347C7C6}"/>
              </a:ext>
            </a:extLst>
          </p:cNvPr>
          <p:cNvGraphicFramePr>
            <a:graphicFrameLocks noGrp="1"/>
          </p:cNvGraphicFramePr>
          <p:nvPr>
            <p:extLst>
              <p:ext uri="{D42A27DB-BD31-4B8C-83A1-F6EECF244321}">
                <p14:modId xmlns:p14="http://schemas.microsoft.com/office/powerpoint/2010/main" val="226994485"/>
              </p:ext>
            </p:extLst>
          </p:nvPr>
        </p:nvGraphicFramePr>
        <p:xfrm>
          <a:off x="6019800" y="3733800"/>
          <a:ext cx="2697163" cy="2473744"/>
        </p:xfrm>
        <a:graphic>
          <a:graphicData uri="http://schemas.openxmlformats.org/drawingml/2006/table">
            <a:tbl>
              <a:tblPr firstRow="1" bandRow="1">
                <a:tableStyleId>{3B4B98B0-60AC-42C2-AFA5-B58CD77FA1E5}</a:tableStyleId>
              </a:tblPr>
              <a:tblGrid>
                <a:gridCol w="2697163">
                  <a:extLst>
                    <a:ext uri="{9D8B030D-6E8A-4147-A177-3AD203B41FA5}">
                      <a16:colId xmlns:a16="http://schemas.microsoft.com/office/drawing/2014/main" val="20000"/>
                    </a:ext>
                  </a:extLst>
                </a:gridCol>
              </a:tblGrid>
              <a:tr h="370668">
                <a:tc>
                  <a:txBody>
                    <a:bodyPr/>
                    <a:lstStyle/>
                    <a:p>
                      <a:endParaRPr lang="en-US" sz="1800"/>
                    </a:p>
                  </a:txBody>
                  <a:tcPr marL="91416" marR="91416" marT="45698" marB="45698"/>
                </a:tc>
                <a:extLst>
                  <a:ext uri="{0D108BD9-81ED-4DB2-BD59-A6C34878D82A}">
                    <a16:rowId xmlns:a16="http://schemas.microsoft.com/office/drawing/2014/main" val="10000"/>
                  </a:ext>
                </a:extLst>
              </a:tr>
              <a:tr h="2102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The Hazard Communication Standard (HCS) requires chemical manufacturers, distributors, or importers to provide Safety Data Sheets (SDSs) (formerly known as Material Safety Data Sheets or MSDSs) to communicate the hazards of hazardous chemical products. As of June 1, 2015, the HCS required new SDSs to be in a uniform format. </a:t>
                      </a:r>
                    </a:p>
                  </a:txBody>
                  <a:tcPr marL="91416" marR="91416" marT="45698" marB="45698"/>
                </a:tc>
                <a:extLst>
                  <a:ext uri="{0D108BD9-81ED-4DB2-BD59-A6C34878D82A}">
                    <a16:rowId xmlns:a16="http://schemas.microsoft.com/office/drawing/2014/main" val="10001"/>
                  </a:ext>
                </a:extLst>
              </a:tr>
            </a:tbl>
          </a:graphicData>
        </a:graphic>
      </p:graphicFrame>
      <p:pic>
        <p:nvPicPr>
          <p:cNvPr id="31756" name="Picture 8">
            <a:extLst>
              <a:ext uri="{FF2B5EF4-FFF2-40B4-BE49-F238E27FC236}">
                <a16:creationId xmlns:a16="http://schemas.microsoft.com/office/drawing/2014/main" id="{855CB950-CDC3-424B-A9DC-826A9E9DA23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0800" y="1524000"/>
            <a:ext cx="20272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6ABE5701-FA14-4D59-BFCF-58201D41D63B}"/>
              </a:ext>
            </a:extLst>
          </p:cNvPr>
          <p:cNvSpPr>
            <a:spLocks noGrp="1"/>
          </p:cNvSpPr>
          <p:nvPr>
            <p:ph idx="4294967295"/>
          </p:nvPr>
        </p:nvSpPr>
        <p:spPr>
          <a:xfrm>
            <a:off x="457200" y="1481138"/>
            <a:ext cx="5791200" cy="4691062"/>
          </a:xfrm>
        </p:spPr>
        <p:txBody>
          <a:bodyPr/>
          <a:lstStyle/>
          <a:p>
            <a:pPr eaLnBrk="1" hangingPunct="1"/>
            <a:r>
              <a:rPr lang="en-US" altLang="en-US"/>
              <a:t>OSHA’s Recordkeeping rule requires most employers with more than 10 workers to keep a log of injuries and illnesses</a:t>
            </a:r>
          </a:p>
          <a:p>
            <a:pPr eaLnBrk="1" hangingPunct="1"/>
            <a:r>
              <a:rPr lang="en-US" altLang="en-US"/>
              <a:t>Workers have the right to report an injury* and review the current log</a:t>
            </a:r>
          </a:p>
          <a:p>
            <a:pPr eaLnBrk="1" hangingPunct="1"/>
            <a:r>
              <a:rPr lang="en-US" altLang="en-US"/>
              <a:t>Workers also have the right to view the annually posted summary of injuries and illnesses (OSHA 300A)</a:t>
            </a:r>
          </a:p>
          <a:p>
            <a:pPr eaLnBrk="1" hangingPunct="1"/>
            <a:endParaRPr lang="en-US" altLang="en-US"/>
          </a:p>
          <a:p>
            <a:pPr eaLnBrk="1" hangingPunct="1"/>
            <a:endParaRPr lang="en-US" altLang="en-US"/>
          </a:p>
        </p:txBody>
      </p:sp>
      <p:pic>
        <p:nvPicPr>
          <p:cNvPr id="33795" name="Title 2">
            <a:extLst>
              <a:ext uri="{FF2B5EF4-FFF2-40B4-BE49-F238E27FC236}">
                <a16:creationId xmlns:a16="http://schemas.microsoft.com/office/drawing/2014/main" id="{E513DEEB-21C5-4332-939A-2BF061572C03}"/>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33363" y="268288"/>
            <a:ext cx="8655050" cy="1158875"/>
          </a:xfrm>
        </p:spPr>
      </p:pic>
      <p:sp>
        <p:nvSpPr>
          <p:cNvPr id="33796" name="TextBox 5">
            <a:extLst>
              <a:ext uri="{FF2B5EF4-FFF2-40B4-BE49-F238E27FC236}">
                <a16:creationId xmlns:a16="http://schemas.microsoft.com/office/drawing/2014/main" id="{814AD20F-837D-44B9-A36E-8A5B33ED3555}"/>
              </a:ext>
            </a:extLst>
          </p:cNvPr>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i="1">
                <a:latin typeface="Arial" panose="020B0604020202020204" pitchFamily="34" charset="0"/>
                <a:cs typeface="Arial" panose="020B0604020202020204" pitchFamily="34" charset="0"/>
              </a:rPr>
              <a:t>Your Right to…</a:t>
            </a:r>
          </a:p>
        </p:txBody>
      </p:sp>
      <p:pic>
        <p:nvPicPr>
          <p:cNvPr id="33797" name="Picture 7" descr="slide 15 first aid">
            <a:extLst>
              <a:ext uri="{FF2B5EF4-FFF2-40B4-BE49-F238E27FC236}">
                <a16:creationId xmlns:a16="http://schemas.microsoft.com/office/drawing/2014/main" id="{B22EF09F-7494-4C86-AF9B-37A4A4C9D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764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Slide Number Placeholder 1">
            <a:extLst>
              <a:ext uri="{FF2B5EF4-FFF2-40B4-BE49-F238E27FC236}">
                <a16:creationId xmlns:a16="http://schemas.microsoft.com/office/drawing/2014/main" id="{AC8329E1-9963-4DDD-9CF2-D8EDBB131DA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22F64E9E-05E4-42E7-9959-F58A6823D921}" type="slidenum">
              <a:rPr lang="en-US" altLang="en-US" sz="1000"/>
              <a:pPr>
                <a:spcBef>
                  <a:spcPct val="0"/>
                </a:spcBef>
                <a:buClrTx/>
                <a:buSzTx/>
                <a:buFontTx/>
                <a:buNone/>
              </a:pPr>
              <a:t>11</a:t>
            </a:fld>
            <a:endParaRPr lang="en-US" altLang="en-US" sz="1000"/>
          </a:p>
        </p:txBody>
      </p:sp>
      <p:sp>
        <p:nvSpPr>
          <p:cNvPr id="8" name="Rounded Rectangle 7">
            <a:extLst>
              <a:ext uri="{FF2B5EF4-FFF2-40B4-BE49-F238E27FC236}">
                <a16:creationId xmlns:a16="http://schemas.microsoft.com/office/drawing/2014/main" id="{6796F34E-E946-4FD0-B31D-2DAA929C014B}"/>
              </a:ext>
            </a:extLst>
          </p:cNvPr>
          <p:cNvSpPr/>
          <p:nvPr/>
        </p:nvSpPr>
        <p:spPr>
          <a:xfrm>
            <a:off x="6096000" y="3810000"/>
            <a:ext cx="2514600" cy="2362200"/>
          </a:xfrm>
          <a:prstGeom prst="roundRect">
            <a:avLst>
              <a:gd name="adj" fmla="val 11944"/>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spcAft>
                <a:spcPts val="400"/>
              </a:spcAft>
              <a:defRPr/>
            </a:pPr>
            <a:r>
              <a:rPr lang="en-US" b="1">
                <a:solidFill>
                  <a:srgbClr val="002060"/>
                </a:solidFill>
              </a:rPr>
              <a:t>*It is against the OSHA law to retaliate or discriminate against a worker for reporting an injury or illness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a:extLst>
              <a:ext uri="{FF2B5EF4-FFF2-40B4-BE49-F238E27FC236}">
                <a16:creationId xmlns:a16="http://schemas.microsoft.com/office/drawing/2014/main" id="{ED94796F-F9BF-454B-8053-FAABF219872F}"/>
              </a:ext>
            </a:extLst>
          </p:cNvPr>
          <p:cNvSpPr>
            <a:spLocks noGrp="1"/>
          </p:cNvSpPr>
          <p:nvPr>
            <p:ph idx="4294967295"/>
          </p:nvPr>
        </p:nvSpPr>
        <p:spPr/>
        <p:txBody>
          <a:bodyPr/>
          <a:lstStyle/>
          <a:p>
            <a:pPr eaLnBrk="1" hangingPunct="1"/>
            <a:r>
              <a:rPr lang="en-US" altLang="en-US"/>
              <a:t>Workers may bring up safety and health concerns in the workplace to their employers without fear of discharge or discrimination</a:t>
            </a:r>
          </a:p>
          <a:p>
            <a:pPr eaLnBrk="1" hangingPunct="1"/>
            <a:r>
              <a:rPr lang="en-US" altLang="en-US"/>
              <a:t>OSHA rules protect workers who raise concerns to their employer or OSHA about unsafe or unhealthful conditions in the workplace</a:t>
            </a:r>
          </a:p>
        </p:txBody>
      </p:sp>
      <p:pic>
        <p:nvPicPr>
          <p:cNvPr id="35843" name="Title 2">
            <a:extLst>
              <a:ext uri="{FF2B5EF4-FFF2-40B4-BE49-F238E27FC236}">
                <a16:creationId xmlns:a16="http://schemas.microsoft.com/office/drawing/2014/main" id="{48A58FBB-E278-496F-B453-E5DE3D166EE0}"/>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33363" y="268288"/>
            <a:ext cx="8459787" cy="1158875"/>
          </a:xfrm>
        </p:spPr>
      </p:pic>
      <p:sp>
        <p:nvSpPr>
          <p:cNvPr id="35844" name="TextBox 4">
            <a:extLst>
              <a:ext uri="{FF2B5EF4-FFF2-40B4-BE49-F238E27FC236}">
                <a16:creationId xmlns:a16="http://schemas.microsoft.com/office/drawing/2014/main" id="{179BF0C7-923D-4F93-AE4B-9554215E2E93}"/>
              </a:ext>
            </a:extLst>
          </p:cNvPr>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i="1">
                <a:latin typeface="Arial" panose="020B0604020202020204" pitchFamily="34" charset="0"/>
                <a:cs typeface="Arial" panose="020B0604020202020204" pitchFamily="34" charset="0"/>
              </a:rPr>
              <a:t>Your Right to…</a:t>
            </a:r>
          </a:p>
        </p:txBody>
      </p:sp>
      <p:sp>
        <p:nvSpPr>
          <p:cNvPr id="35845" name="Slide Number Placeholder 1">
            <a:extLst>
              <a:ext uri="{FF2B5EF4-FFF2-40B4-BE49-F238E27FC236}">
                <a16:creationId xmlns:a16="http://schemas.microsoft.com/office/drawing/2014/main" id="{FFB47639-E33E-4268-B779-A6987AF6164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CD1636E0-A02D-4C60-B057-F388D15FB12A}" type="slidenum">
              <a:rPr lang="en-US" altLang="en-US" sz="1000"/>
              <a:pPr>
                <a:spcBef>
                  <a:spcPct val="0"/>
                </a:spcBef>
                <a:buClrTx/>
                <a:buSzTx/>
                <a:buFontTx/>
                <a:buNone/>
              </a:pPr>
              <a:t>12</a:t>
            </a:fld>
            <a:endParaRPr lang="en-US" altLang="en-US" sz="100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Title 2">
            <a:extLst>
              <a:ext uri="{FF2B5EF4-FFF2-40B4-BE49-F238E27FC236}">
                <a16:creationId xmlns:a16="http://schemas.microsoft.com/office/drawing/2014/main" id="{32D47B02-7525-47B5-BE5C-F3C320027EC7}"/>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57200" y="285750"/>
            <a:ext cx="8229600" cy="1120775"/>
          </a:xfrm>
        </p:spPr>
      </p:pic>
      <p:sp>
        <p:nvSpPr>
          <p:cNvPr id="37891" name="Content Placeholder 1">
            <a:extLst>
              <a:ext uri="{FF2B5EF4-FFF2-40B4-BE49-F238E27FC236}">
                <a16:creationId xmlns:a16="http://schemas.microsoft.com/office/drawing/2014/main" id="{AA38F6A2-227D-420C-8A24-49123C6EAC0D}"/>
              </a:ext>
            </a:extLst>
          </p:cNvPr>
          <p:cNvSpPr>
            <a:spLocks noGrp="1"/>
          </p:cNvSpPr>
          <p:nvPr>
            <p:ph sz="half" idx="1"/>
          </p:nvPr>
        </p:nvSpPr>
        <p:spPr>
          <a:xfrm>
            <a:off x="457200" y="1481138"/>
            <a:ext cx="5105400" cy="2481262"/>
          </a:xfrm>
        </p:spPr>
        <p:txBody>
          <a:bodyPr/>
          <a:lstStyle/>
          <a:p>
            <a:pPr eaLnBrk="1" hangingPunct="1"/>
            <a:r>
              <a:rPr lang="en-US" altLang="en-US" sz="2400"/>
              <a:t>Workers have a right to get training from employers on a variety of health and safety hazards and standards that employers must follow</a:t>
            </a:r>
          </a:p>
        </p:txBody>
      </p:sp>
      <p:pic>
        <p:nvPicPr>
          <p:cNvPr id="37892" name="Content Placeholder 6" descr="Slide 17 trg.JPG">
            <a:extLst>
              <a:ext uri="{FF2B5EF4-FFF2-40B4-BE49-F238E27FC236}">
                <a16:creationId xmlns:a16="http://schemas.microsoft.com/office/drawing/2014/main" id="{5DA605D9-D456-49F7-9293-5D1C99D475D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10200" y="1497013"/>
            <a:ext cx="3144838" cy="1855787"/>
          </a:xfrm>
        </p:spPr>
      </p:pic>
      <p:sp>
        <p:nvSpPr>
          <p:cNvPr id="37893" name="Slide Number Placeholder 3">
            <a:extLst>
              <a:ext uri="{FF2B5EF4-FFF2-40B4-BE49-F238E27FC236}">
                <a16:creationId xmlns:a16="http://schemas.microsoft.com/office/drawing/2014/main" id="{8C5A6353-0CEF-43A3-B4FD-F4AD88CB07F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FEF91788-1318-4E0F-B400-6A2F7502F16B}" type="slidenum">
              <a:rPr lang="en-US" altLang="en-US" sz="1000"/>
              <a:pPr>
                <a:spcBef>
                  <a:spcPct val="0"/>
                </a:spcBef>
                <a:buClrTx/>
                <a:buSzTx/>
                <a:buFontTx/>
                <a:buNone/>
              </a:pPr>
              <a:t>13</a:t>
            </a:fld>
            <a:endParaRPr lang="en-US" altLang="en-US" sz="1000"/>
          </a:p>
        </p:txBody>
      </p:sp>
      <p:sp>
        <p:nvSpPr>
          <p:cNvPr id="37894" name="TextBox 4">
            <a:extLst>
              <a:ext uri="{FF2B5EF4-FFF2-40B4-BE49-F238E27FC236}">
                <a16:creationId xmlns:a16="http://schemas.microsoft.com/office/drawing/2014/main" id="{F7971BA8-DFCF-45E4-8202-C9E845F9A255}"/>
              </a:ext>
            </a:extLst>
          </p:cNvPr>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i="1">
                <a:latin typeface="Arial" panose="020B0604020202020204" pitchFamily="34" charset="0"/>
                <a:cs typeface="Arial" panose="020B0604020202020204" pitchFamily="34" charset="0"/>
              </a:rPr>
              <a:t>Your Right to…</a:t>
            </a:r>
          </a:p>
        </p:txBody>
      </p:sp>
      <p:sp>
        <p:nvSpPr>
          <p:cNvPr id="8" name="TextBox 7">
            <a:extLst>
              <a:ext uri="{FF2B5EF4-FFF2-40B4-BE49-F238E27FC236}">
                <a16:creationId xmlns:a16="http://schemas.microsoft.com/office/drawing/2014/main" id="{5C793DB6-B7FA-4573-9FEB-2392203EE751}"/>
              </a:ext>
            </a:extLst>
          </p:cNvPr>
          <p:cNvSpPr txBox="1"/>
          <p:nvPr/>
        </p:nvSpPr>
        <p:spPr>
          <a:xfrm>
            <a:off x="457200" y="3352800"/>
            <a:ext cx="8229600" cy="3006725"/>
          </a:xfrm>
          <a:prstGeom prst="rect">
            <a:avLst/>
          </a:prstGeom>
          <a:noFill/>
        </p:spPr>
        <p:txBody>
          <a:bodyPr>
            <a:spAutoFit/>
          </a:bodyPr>
          <a:lstStyle/>
          <a:p>
            <a:pPr marL="365125" indent="-255588" eaLnBrk="1" hangingPunct="1">
              <a:spcBef>
                <a:spcPts val="400"/>
              </a:spcBef>
              <a:buClr>
                <a:schemeClr val="accent1"/>
              </a:buClr>
              <a:buSzPct val="68000"/>
              <a:buFont typeface="Wingdings 3" pitchFamily="18" charset="2"/>
              <a:buChar char=""/>
              <a:defRPr/>
            </a:pPr>
            <a:r>
              <a:rPr lang="en-US" sz="2400">
                <a:latin typeface="+mn-lt"/>
                <a:ea typeface="+mn-ea"/>
              </a:rPr>
              <a:t>Some required training covers topics such as chemical hazards, equipment hazards, noise, confined spaces, fall hazards in construction, and personal protective equipment, along with a variety of other subjects</a:t>
            </a:r>
          </a:p>
          <a:p>
            <a:pPr marL="365125" indent="-255588" eaLnBrk="1" hangingPunct="1">
              <a:spcBef>
                <a:spcPts val="400"/>
              </a:spcBef>
              <a:buClr>
                <a:schemeClr val="accent1"/>
              </a:buClr>
              <a:buSzPct val="68000"/>
              <a:buFont typeface="Wingdings 3" pitchFamily="18" charset="2"/>
              <a:buChar char=""/>
              <a:defRPr/>
            </a:pPr>
            <a:r>
              <a:rPr lang="en-US" sz="2400">
                <a:latin typeface="+mn-lt"/>
                <a:ea typeface="+mn-ea"/>
              </a:rPr>
              <a:t>Training must be in a language and vocabulary workers can understand</a:t>
            </a:r>
          </a:p>
          <a:p>
            <a:pPr eaLnBrk="1" hangingPunct="1">
              <a:defRPr/>
            </a:pPr>
            <a:endParaRPr lang="en-US">
              <a:latin typeface="Arial" charset="0"/>
              <a:ea typeface="ＭＳ Ｐゴシック" pitchFamily="-105" charset="-128"/>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68D7E4C2-D6E8-45AD-9B9C-3838081D3562}"/>
              </a:ext>
            </a:extLst>
          </p:cNvPr>
          <p:cNvSpPr>
            <a:spLocks noGrp="1"/>
          </p:cNvSpPr>
          <p:nvPr>
            <p:ph idx="4294967295"/>
          </p:nvPr>
        </p:nvSpPr>
        <p:spPr/>
        <p:txBody>
          <a:bodyPr/>
          <a:lstStyle/>
          <a:p>
            <a:pPr eaLnBrk="1" hangingPunct="1"/>
            <a:r>
              <a:rPr lang="en-US" altLang="en-US"/>
              <a:t>1910.1020: right to examine &amp; copy records</a:t>
            </a:r>
          </a:p>
          <a:p>
            <a:pPr eaLnBrk="1" hangingPunct="1"/>
            <a:r>
              <a:rPr lang="en-US" altLang="en-US"/>
              <a:t>Examples of toxic substances and harmful physical agents are:</a:t>
            </a:r>
          </a:p>
          <a:p>
            <a:pPr lvl="1" eaLnBrk="1" hangingPunct="1"/>
            <a:r>
              <a:rPr lang="en-US" altLang="en-US"/>
              <a:t>Metals and dusts, such as lead, cadmium, and silica</a:t>
            </a:r>
          </a:p>
          <a:p>
            <a:pPr lvl="1" eaLnBrk="1" hangingPunct="1"/>
            <a:r>
              <a:rPr lang="en-US" altLang="en-US"/>
              <a:t>Biological agents, such as bacteria, viruses, and fungi</a:t>
            </a:r>
          </a:p>
          <a:p>
            <a:pPr lvl="1" eaLnBrk="1" hangingPunct="1"/>
            <a:r>
              <a:rPr lang="en-US" altLang="en-US"/>
              <a:t>Physical stress, such as noise, heat, cold, vibration, repetitive motion, and ionizing and non-ionizing radiation</a:t>
            </a:r>
          </a:p>
          <a:p>
            <a:pPr eaLnBrk="1" hangingPunct="1"/>
            <a:endParaRPr lang="en-US" altLang="en-US"/>
          </a:p>
        </p:txBody>
      </p:sp>
      <p:pic>
        <p:nvPicPr>
          <p:cNvPr id="39939" name="Title 2">
            <a:extLst>
              <a:ext uri="{FF2B5EF4-FFF2-40B4-BE49-F238E27FC236}">
                <a16:creationId xmlns:a16="http://schemas.microsoft.com/office/drawing/2014/main" id="{F8509AE1-871F-4DBD-92C7-7FA7E0682E06}"/>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68288" y="268288"/>
            <a:ext cx="8424862" cy="1158875"/>
          </a:xfrm>
        </p:spPr>
      </p:pic>
      <p:sp>
        <p:nvSpPr>
          <p:cNvPr id="39940" name="TextBox 4">
            <a:extLst>
              <a:ext uri="{FF2B5EF4-FFF2-40B4-BE49-F238E27FC236}">
                <a16:creationId xmlns:a16="http://schemas.microsoft.com/office/drawing/2014/main" id="{38C84342-6F6B-4F5E-B11A-93B9A30EEF30}"/>
              </a:ext>
            </a:extLst>
          </p:cNvPr>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i="1">
                <a:latin typeface="Arial" panose="020B0604020202020204" pitchFamily="34" charset="0"/>
                <a:cs typeface="Arial" panose="020B0604020202020204" pitchFamily="34" charset="0"/>
              </a:rPr>
              <a:t>Your Right to…</a:t>
            </a:r>
          </a:p>
        </p:txBody>
      </p:sp>
      <p:sp>
        <p:nvSpPr>
          <p:cNvPr id="39941" name="Slide Number Placeholder 1">
            <a:extLst>
              <a:ext uri="{FF2B5EF4-FFF2-40B4-BE49-F238E27FC236}">
                <a16:creationId xmlns:a16="http://schemas.microsoft.com/office/drawing/2014/main" id="{B0187CC5-649A-477F-AE12-417A1390F59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838A13D5-AE04-435C-8E53-83B408E6AD77}" type="slidenum">
              <a:rPr lang="en-US" altLang="en-US" sz="1000"/>
              <a:pPr>
                <a:spcBef>
                  <a:spcPct val="0"/>
                </a:spcBef>
                <a:buClrTx/>
                <a:buSzTx/>
                <a:buFontTx/>
                <a:buNone/>
              </a:pPr>
              <a:t>14</a:t>
            </a:fld>
            <a:endParaRPr lang="en-US" altLang="en-US" sz="10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DBDBF5A8-F1E2-47B0-9924-32984A84BB31}"/>
              </a:ext>
            </a:extLst>
          </p:cNvPr>
          <p:cNvSpPr>
            <a:spLocks noGrp="1"/>
          </p:cNvSpPr>
          <p:nvPr>
            <p:ph idx="4294967295"/>
          </p:nvPr>
        </p:nvSpPr>
        <p:spPr>
          <a:xfrm>
            <a:off x="457200" y="1481138"/>
            <a:ext cx="6858000" cy="4767262"/>
          </a:xfrm>
        </p:spPr>
        <p:txBody>
          <a:bodyPr/>
          <a:lstStyle/>
          <a:p>
            <a:pPr eaLnBrk="1" hangingPunct="1"/>
            <a:r>
              <a:rPr lang="en-US" altLang="en-US"/>
              <a:t>Workers may file a confidential complaint with OSHA if they believe a violation of a safety or health standard or an imminent danger situation exists in the workplace </a:t>
            </a:r>
          </a:p>
          <a:p>
            <a:pPr eaLnBrk="1" hangingPunct="1"/>
            <a:r>
              <a:rPr lang="en-US" altLang="en-US"/>
              <a:t>Workers may request that their name not be revealed to the employer</a:t>
            </a:r>
          </a:p>
          <a:p>
            <a:pPr eaLnBrk="1" hangingPunct="1"/>
            <a:r>
              <a:rPr lang="en-US" altLang="en-US"/>
              <a:t>If a worker files a complaint, they have the right to find out OSHA’s action on the complaint and request a review if an inspection is not made</a:t>
            </a:r>
          </a:p>
        </p:txBody>
      </p:sp>
      <p:pic>
        <p:nvPicPr>
          <p:cNvPr id="41987" name="Title 2">
            <a:extLst>
              <a:ext uri="{FF2B5EF4-FFF2-40B4-BE49-F238E27FC236}">
                <a16:creationId xmlns:a16="http://schemas.microsoft.com/office/drawing/2014/main" id="{0AA2DC59-0C44-442C-88C8-18E6BF1AB683}"/>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33363" y="268288"/>
            <a:ext cx="8459787" cy="1158875"/>
          </a:xfrm>
        </p:spPr>
      </p:pic>
      <p:sp>
        <p:nvSpPr>
          <p:cNvPr id="41988" name="TextBox 4">
            <a:extLst>
              <a:ext uri="{FF2B5EF4-FFF2-40B4-BE49-F238E27FC236}">
                <a16:creationId xmlns:a16="http://schemas.microsoft.com/office/drawing/2014/main" id="{68780C32-8343-4322-BF30-626C17C34F6A}"/>
              </a:ext>
            </a:extLst>
          </p:cNvPr>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i="1">
                <a:latin typeface="Arial" panose="020B0604020202020204" pitchFamily="34" charset="0"/>
                <a:cs typeface="Arial" panose="020B0604020202020204" pitchFamily="34" charset="0"/>
              </a:rPr>
              <a:t>Your Right to…</a:t>
            </a:r>
          </a:p>
        </p:txBody>
      </p:sp>
      <p:sp>
        <p:nvSpPr>
          <p:cNvPr id="2" name="Rounded Rectangle 1">
            <a:extLst>
              <a:ext uri="{FF2B5EF4-FFF2-40B4-BE49-F238E27FC236}">
                <a16:creationId xmlns:a16="http://schemas.microsoft.com/office/drawing/2014/main" id="{34D1B380-7A5C-4132-9E6B-2C566AF1FDA7}"/>
              </a:ext>
            </a:extLst>
          </p:cNvPr>
          <p:cNvSpPr/>
          <p:nvPr/>
        </p:nvSpPr>
        <p:spPr>
          <a:xfrm>
            <a:off x="7239000" y="1600200"/>
            <a:ext cx="1524000" cy="4419600"/>
          </a:xfrm>
          <a:prstGeom prst="roundRect">
            <a:avLst/>
          </a:prstGeom>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b="1" i="1"/>
              <a:t>Note:</a:t>
            </a:r>
          </a:p>
          <a:p>
            <a:pPr algn="ctr" eaLnBrk="1" hangingPunct="1">
              <a:defRPr/>
            </a:pPr>
            <a:r>
              <a:rPr lang="en-US" b="1"/>
              <a:t>Often the best and fastest way to get a hazard corrected is to notify your supervisor or employer.</a:t>
            </a:r>
          </a:p>
        </p:txBody>
      </p:sp>
      <p:sp>
        <p:nvSpPr>
          <p:cNvPr id="41992" name="Slide Number Placeholder 2">
            <a:extLst>
              <a:ext uri="{FF2B5EF4-FFF2-40B4-BE49-F238E27FC236}">
                <a16:creationId xmlns:a16="http://schemas.microsoft.com/office/drawing/2014/main" id="{686F7489-4744-4B05-8AD4-E4D693D9632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45EABF5F-D959-42FC-A2A7-D7A2593BEAF5}" type="slidenum">
              <a:rPr lang="en-US" altLang="en-US" sz="1000"/>
              <a:pPr>
                <a:spcBef>
                  <a:spcPct val="0"/>
                </a:spcBef>
                <a:buClrTx/>
                <a:buSzTx/>
                <a:buFontTx/>
                <a:buNone/>
              </a:pPr>
              <a:t>15</a:t>
            </a:fld>
            <a:endParaRPr lang="en-US" altLang="en-US" sz="10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a:extLst>
              <a:ext uri="{FF2B5EF4-FFF2-40B4-BE49-F238E27FC236}">
                <a16:creationId xmlns:a16="http://schemas.microsoft.com/office/drawing/2014/main" id="{BC923AC3-1B35-4AE3-8A14-36C59104F001}"/>
              </a:ext>
            </a:extLst>
          </p:cNvPr>
          <p:cNvSpPr>
            <a:spLocks noGrp="1"/>
          </p:cNvSpPr>
          <p:nvPr>
            <p:ph idx="4294967295"/>
          </p:nvPr>
        </p:nvSpPr>
        <p:spPr/>
        <p:txBody>
          <a:bodyPr/>
          <a:lstStyle/>
          <a:p>
            <a:pPr eaLnBrk="1" hangingPunct="1"/>
            <a:r>
              <a:rPr lang="en-US" altLang="en-US"/>
              <a:t>Employee representative can accompany OSHA inspector</a:t>
            </a:r>
          </a:p>
          <a:p>
            <a:pPr eaLnBrk="1" hangingPunct="1"/>
            <a:r>
              <a:rPr lang="en-US" altLang="en-US"/>
              <a:t>Workers can talk to the inspector privately</a:t>
            </a:r>
          </a:p>
          <a:p>
            <a:pPr eaLnBrk="1" hangingPunct="1"/>
            <a:r>
              <a:rPr lang="en-US" altLang="en-US"/>
              <a:t>Workers may point out hazards, describe injuries, illnesses, or near misses that resulted from those hazards and describe any concern about a safety or health issue </a:t>
            </a:r>
          </a:p>
          <a:p>
            <a:pPr eaLnBrk="1" hangingPunct="1"/>
            <a:r>
              <a:rPr lang="en-US" altLang="en-US"/>
              <a:t>Workers can find out about inspection results and abatement measures and, may object to dates set for a violation to be corrected</a:t>
            </a:r>
          </a:p>
        </p:txBody>
      </p:sp>
      <p:pic>
        <p:nvPicPr>
          <p:cNvPr id="44035" name="Title 2">
            <a:extLst>
              <a:ext uri="{FF2B5EF4-FFF2-40B4-BE49-F238E27FC236}">
                <a16:creationId xmlns:a16="http://schemas.microsoft.com/office/drawing/2014/main" id="{BC6E9C14-BB0B-4426-A2FB-2A75DA9DBA1B}"/>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33363" y="268288"/>
            <a:ext cx="8459787" cy="1158875"/>
          </a:xfrm>
        </p:spPr>
      </p:pic>
      <p:sp>
        <p:nvSpPr>
          <p:cNvPr id="44036" name="TextBox 4">
            <a:extLst>
              <a:ext uri="{FF2B5EF4-FFF2-40B4-BE49-F238E27FC236}">
                <a16:creationId xmlns:a16="http://schemas.microsoft.com/office/drawing/2014/main" id="{F1BCDD46-1BCF-4868-87AC-70FF8A478A40}"/>
              </a:ext>
            </a:extLst>
          </p:cNvPr>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i="1">
                <a:latin typeface="Arial" panose="020B0604020202020204" pitchFamily="34" charset="0"/>
                <a:cs typeface="Arial" panose="020B0604020202020204" pitchFamily="34" charset="0"/>
              </a:rPr>
              <a:t>Your Right to…</a:t>
            </a:r>
          </a:p>
        </p:txBody>
      </p:sp>
      <p:sp>
        <p:nvSpPr>
          <p:cNvPr id="44037" name="Slide Number Placeholder 1">
            <a:extLst>
              <a:ext uri="{FF2B5EF4-FFF2-40B4-BE49-F238E27FC236}">
                <a16:creationId xmlns:a16="http://schemas.microsoft.com/office/drawing/2014/main" id="{A7D4161B-C1A5-4372-97DB-976017ACF4F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C735EE7D-B96D-495B-91F6-6E8D71047415}" type="slidenum">
              <a:rPr lang="en-US" altLang="en-US" sz="1000"/>
              <a:pPr>
                <a:spcBef>
                  <a:spcPct val="0"/>
                </a:spcBef>
                <a:buClrTx/>
                <a:buSzTx/>
                <a:buFontTx/>
                <a:buNone/>
              </a:pPr>
              <a:t>16</a:t>
            </a:fld>
            <a:endParaRPr lang="en-US" altLang="en-US" sz="10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a:extLst>
              <a:ext uri="{FF2B5EF4-FFF2-40B4-BE49-F238E27FC236}">
                <a16:creationId xmlns:a16="http://schemas.microsoft.com/office/drawing/2014/main" id="{81299307-2489-4357-93CC-9F98B44C8778}"/>
              </a:ext>
            </a:extLst>
          </p:cNvPr>
          <p:cNvSpPr>
            <a:spLocks noGrp="1"/>
          </p:cNvSpPr>
          <p:nvPr>
            <p:ph idx="4294967295"/>
          </p:nvPr>
        </p:nvSpPr>
        <p:spPr/>
        <p:txBody>
          <a:bodyPr/>
          <a:lstStyle/>
          <a:p>
            <a:pPr eaLnBrk="1" hangingPunct="1"/>
            <a:r>
              <a:rPr lang="en-US" altLang="en-US"/>
              <a:t>Workers have the right to be free from retaliation for exercising safety and health rights</a:t>
            </a:r>
          </a:p>
          <a:p>
            <a:pPr eaLnBrk="1" hangingPunct="1"/>
            <a:r>
              <a:rPr lang="en-US" altLang="en-US"/>
              <a:t>Workers have a right to seek safety and health on the job without fear of punishment </a:t>
            </a:r>
          </a:p>
          <a:p>
            <a:pPr eaLnBrk="1" hangingPunct="1"/>
            <a:r>
              <a:rPr lang="en-US" altLang="en-US"/>
              <a:t>This right is spelled out in Section 11(c) of the OSH Act</a:t>
            </a:r>
          </a:p>
          <a:p>
            <a:pPr eaLnBrk="1" hangingPunct="1"/>
            <a:r>
              <a:rPr lang="en-US" altLang="en-US"/>
              <a:t>Workers have 30 days to contact OSHA if they feel they have been punished for exercising their safety and health rights</a:t>
            </a:r>
          </a:p>
        </p:txBody>
      </p:sp>
      <p:pic>
        <p:nvPicPr>
          <p:cNvPr id="46083" name="Title 2">
            <a:extLst>
              <a:ext uri="{FF2B5EF4-FFF2-40B4-BE49-F238E27FC236}">
                <a16:creationId xmlns:a16="http://schemas.microsoft.com/office/drawing/2014/main" id="{D08B4783-57D0-41D0-930A-5DEFC625CB64}"/>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33363" y="268288"/>
            <a:ext cx="8459787" cy="1158875"/>
          </a:xfrm>
        </p:spPr>
      </p:pic>
      <p:sp>
        <p:nvSpPr>
          <p:cNvPr id="46084" name="TextBox 4">
            <a:extLst>
              <a:ext uri="{FF2B5EF4-FFF2-40B4-BE49-F238E27FC236}">
                <a16:creationId xmlns:a16="http://schemas.microsoft.com/office/drawing/2014/main" id="{0030F865-6929-4664-88CA-C84008DC0E0A}"/>
              </a:ext>
            </a:extLst>
          </p:cNvPr>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i="1">
                <a:latin typeface="Arial" panose="020B0604020202020204" pitchFamily="34" charset="0"/>
                <a:cs typeface="Arial" panose="020B0604020202020204" pitchFamily="34" charset="0"/>
              </a:rPr>
              <a:t>Your Right to…</a:t>
            </a:r>
          </a:p>
        </p:txBody>
      </p:sp>
      <p:sp>
        <p:nvSpPr>
          <p:cNvPr id="46085" name="Slide Number Placeholder 1">
            <a:extLst>
              <a:ext uri="{FF2B5EF4-FFF2-40B4-BE49-F238E27FC236}">
                <a16:creationId xmlns:a16="http://schemas.microsoft.com/office/drawing/2014/main" id="{5C8B5670-B92F-47A4-92FA-8EE4502668B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F1E11ECA-1112-4BC5-A4B6-70E671C2A9DA}" type="slidenum">
              <a:rPr lang="en-US" altLang="en-US" sz="1000"/>
              <a:pPr>
                <a:spcBef>
                  <a:spcPct val="0"/>
                </a:spcBef>
                <a:buClrTx/>
                <a:buSzTx/>
                <a:buFontTx/>
                <a:buNone/>
              </a:pPr>
              <a:t>17</a:t>
            </a:fld>
            <a:endParaRPr lang="en-US" altLang="en-US" sz="10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Title 2">
            <a:extLst>
              <a:ext uri="{FF2B5EF4-FFF2-40B4-BE49-F238E27FC236}">
                <a16:creationId xmlns:a16="http://schemas.microsoft.com/office/drawing/2014/main" id="{EC5EDE7B-253C-4315-A8B0-73C68A0FC80F}"/>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04800" y="274638"/>
            <a:ext cx="8277225" cy="1143000"/>
          </a:xfrm>
        </p:spPr>
      </p:pic>
      <p:sp>
        <p:nvSpPr>
          <p:cNvPr id="25602" name="Content Placeholder 1">
            <a:extLst>
              <a:ext uri="{FF2B5EF4-FFF2-40B4-BE49-F238E27FC236}">
                <a16:creationId xmlns:a16="http://schemas.microsoft.com/office/drawing/2014/main" id="{B038AB91-3002-4B74-871C-9F9D1BDBA142}"/>
              </a:ext>
            </a:extLst>
          </p:cNvPr>
          <p:cNvSpPr>
            <a:spLocks noGrp="1"/>
          </p:cNvSpPr>
          <p:nvPr>
            <p:ph idx="1"/>
          </p:nvPr>
        </p:nvSpPr>
        <p:spPr/>
        <p:txBody>
          <a:bodyPr/>
          <a:lstStyle/>
          <a:p>
            <a:pPr eaLnBrk="1" hangingPunct="1">
              <a:defRPr/>
            </a:pPr>
            <a:r>
              <a:rPr lang="en-US" sz="2400"/>
              <a:t>Provide a workplace free from recognized hazards and comply with OSHA standards</a:t>
            </a:r>
            <a:endParaRPr lang="en-US" sz="2400" b="1"/>
          </a:p>
          <a:p>
            <a:pPr eaLnBrk="1" hangingPunct="1">
              <a:defRPr/>
            </a:pPr>
            <a:r>
              <a:rPr lang="en-US" sz="2400"/>
              <a:t>Provide training required by OSHA standards</a:t>
            </a:r>
          </a:p>
          <a:p>
            <a:pPr eaLnBrk="1" hangingPunct="1">
              <a:defRPr/>
            </a:pPr>
            <a:r>
              <a:rPr lang="en-US" sz="2400"/>
              <a:t>Keep records of injuries and illnesses</a:t>
            </a:r>
          </a:p>
          <a:p>
            <a:pPr eaLnBrk="1" hangingPunct="1">
              <a:defRPr/>
            </a:pPr>
            <a:r>
              <a:rPr lang="en-US" sz="2400"/>
              <a:t>Provide medical exams when required by OSHA standards and provide workers access to their exposure and medical records</a:t>
            </a:r>
            <a:endParaRPr lang="en-US" sz="2400" b="1"/>
          </a:p>
          <a:p>
            <a:pPr eaLnBrk="1" hangingPunct="1">
              <a:defRPr/>
            </a:pPr>
            <a:r>
              <a:rPr lang="en-US" sz="2400"/>
              <a:t>Not discriminate against workers who exercise their rights under the Act (Section 11(c))</a:t>
            </a:r>
            <a:endParaRPr lang="en-US" sz="2400" b="1"/>
          </a:p>
          <a:p>
            <a:pPr eaLnBrk="1" hangingPunct="1">
              <a:defRPr/>
            </a:pPr>
            <a:r>
              <a:rPr lang="en-US" sz="2400"/>
              <a:t>Post OSHA citations and hazard correction notices</a:t>
            </a:r>
            <a:endParaRPr lang="en-US" sz="2400" b="1"/>
          </a:p>
          <a:p>
            <a:pPr eaLnBrk="1" hangingPunct="1">
              <a:defRPr/>
            </a:pPr>
            <a:r>
              <a:rPr lang="en-US" sz="2400"/>
              <a:t>Provide and pay for most PPE</a:t>
            </a:r>
            <a:endParaRPr lang="en-US" sz="2400" b="1"/>
          </a:p>
          <a:p>
            <a:pPr marL="109537" indent="0" eaLnBrk="1" hangingPunct="1">
              <a:buFont typeface="Wingdings 3" panose="05040102010807070707" pitchFamily="18" charset="2"/>
              <a:buNone/>
              <a:defRPr/>
            </a:pPr>
            <a:endParaRPr lang="en-US" sz="2000"/>
          </a:p>
          <a:p>
            <a:pPr eaLnBrk="1" hangingPunct="1">
              <a:buFont typeface="Wingdings 3" panose="05040102010807070707" pitchFamily="18" charset="2"/>
              <a:buNone/>
              <a:defRPr/>
            </a:pPr>
            <a:endParaRPr lang="en-US" b="1" u="sng"/>
          </a:p>
          <a:p>
            <a:pPr eaLnBrk="1" hangingPunct="1">
              <a:buFont typeface="Wingdings 3" panose="05040102010807070707" pitchFamily="18" charset="2"/>
              <a:buNone/>
              <a:defRPr/>
            </a:pPr>
            <a:endParaRPr lang="en-US" b="1" u="sng"/>
          </a:p>
          <a:p>
            <a:pPr eaLnBrk="1" hangingPunct="1">
              <a:defRPr/>
            </a:pPr>
            <a:endParaRPr lang="en-US"/>
          </a:p>
        </p:txBody>
      </p:sp>
      <p:sp>
        <p:nvSpPr>
          <p:cNvPr id="48132" name="Slide Number Placeholder 1">
            <a:extLst>
              <a:ext uri="{FF2B5EF4-FFF2-40B4-BE49-F238E27FC236}">
                <a16:creationId xmlns:a16="http://schemas.microsoft.com/office/drawing/2014/main" id="{CF199EB1-25F2-4DB1-9E7F-363D9A2275D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15C23DB8-FB41-4ADA-BAB0-3104ADB8FCF0}" type="slidenum">
              <a:rPr lang="en-US" altLang="en-US" sz="1000"/>
              <a:pPr>
                <a:spcBef>
                  <a:spcPct val="0"/>
                </a:spcBef>
                <a:buClrTx/>
                <a:buSzTx/>
                <a:buFontTx/>
                <a:buNone/>
              </a:pPr>
              <a:t>18</a:t>
            </a:fld>
            <a:endParaRPr lang="en-US" altLang="en-US" sz="10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5" name="Rectangle 17">
            <a:extLst>
              <a:ext uri="{FF2B5EF4-FFF2-40B4-BE49-F238E27FC236}">
                <a16:creationId xmlns:a16="http://schemas.microsoft.com/office/drawing/2014/main" id="{C5387D93-16A6-4ACE-B6CB-82F7FE38529E}"/>
              </a:ext>
            </a:extLst>
          </p:cNvPr>
          <p:cNvSpPr>
            <a:spLocks noGrp="1" noChangeArrowheads="1"/>
          </p:cNvSpPr>
          <p:nvPr>
            <p:ph type="title" idx="4294967295"/>
          </p:nvPr>
        </p:nvSpPr>
        <p:spPr/>
        <p:txBody>
          <a:bodyPr/>
          <a:lstStyle/>
          <a:p>
            <a:pPr eaLnBrk="1" hangingPunct="1">
              <a:defRPr/>
            </a:pPr>
            <a:r>
              <a:rPr lang="en-US"/>
              <a:t>Employer Responsibilities </a:t>
            </a:r>
            <a:r>
              <a:rPr lang="en-US" sz="2800" i="1"/>
              <a:t>(cont.)</a:t>
            </a:r>
            <a:endParaRPr lang="en-US" kern="1200">
              <a:effectLst>
                <a:outerShdw blurRad="31750" dist="25400" dir="5400000" algn="tl" rotWithShape="0">
                  <a:srgbClr val="000000">
                    <a:alpha val="25000"/>
                  </a:srgbClr>
                </a:outerShdw>
              </a:effectLst>
            </a:endParaRPr>
          </a:p>
        </p:txBody>
      </p:sp>
      <p:sp>
        <p:nvSpPr>
          <p:cNvPr id="50179" name="Slide Number Placeholder 3">
            <a:extLst>
              <a:ext uri="{FF2B5EF4-FFF2-40B4-BE49-F238E27FC236}">
                <a16:creationId xmlns:a16="http://schemas.microsoft.com/office/drawing/2014/main" id="{5452AFFF-EE95-4550-9C95-309FC6080C0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71F97960-41E0-425E-AB34-29322B2D91B0}" type="slidenum">
              <a:rPr lang="en-US" altLang="en-US" sz="1000"/>
              <a:pPr>
                <a:spcBef>
                  <a:spcPct val="0"/>
                </a:spcBef>
                <a:buClrTx/>
                <a:buSzTx/>
                <a:buFontTx/>
                <a:buNone/>
              </a:pPr>
              <a:t>19</a:t>
            </a:fld>
            <a:endParaRPr lang="en-US" altLang="en-US" sz="1000"/>
          </a:p>
        </p:txBody>
      </p:sp>
      <p:graphicFrame>
        <p:nvGraphicFramePr>
          <p:cNvPr id="37904" name="Group 16">
            <a:extLst>
              <a:ext uri="{FF2B5EF4-FFF2-40B4-BE49-F238E27FC236}">
                <a16:creationId xmlns:a16="http://schemas.microsoft.com/office/drawing/2014/main" id="{B400AF02-3A65-4517-B6DB-CEF5280752CA}"/>
              </a:ext>
            </a:extLst>
          </p:cNvPr>
          <p:cNvGraphicFramePr>
            <a:graphicFrameLocks noGrp="1"/>
          </p:cNvGraphicFramePr>
          <p:nvPr/>
        </p:nvGraphicFramePr>
        <p:xfrm>
          <a:off x="838200" y="1524000"/>
          <a:ext cx="7543800" cy="4425950"/>
        </p:xfrm>
        <a:graphic>
          <a:graphicData uri="http://schemas.openxmlformats.org/drawingml/2006/table">
            <a:tbl>
              <a:tblPr/>
              <a:tblGrid>
                <a:gridCol w="7543800">
                  <a:extLst>
                    <a:ext uri="{9D8B030D-6E8A-4147-A177-3AD203B41FA5}">
                      <a16:colId xmlns:a16="http://schemas.microsoft.com/office/drawing/2014/main" val="20000"/>
                    </a:ext>
                  </a:extLst>
                </a:gridCol>
              </a:tblGrid>
              <a:tr h="432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Lucida Sans Unicode" pitchFamily="34" charset="0"/>
                          <a:ea typeface="ＭＳ Ｐゴシック" pitchFamily="-105" charset="-128"/>
                        </a:rPr>
                        <a:t>REPORTING AND RECORDING CHECKLIST</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93080">
                <a:tc>
                  <a:txBody>
                    <a:bodyPr/>
                    <a:lstStyle/>
                    <a:p>
                      <a:pPr marL="457200" marR="0" lvl="0" indent="-346075"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0000"/>
                          </a:solidFill>
                          <a:effectLst/>
                          <a:latin typeface="Lucida Sans Unicode" pitchFamily="34" charset="0"/>
                          <a:ea typeface="ＭＳ Ｐゴシック" pitchFamily="-105" charset="-128"/>
                        </a:rPr>
                        <a:t>Employers must:</a:t>
                      </a:r>
                      <a:endParaRPr kumimoji="0" lang="en-US" sz="2200" b="0" i="1" u="none" strike="noStrike" cap="none" normalizeH="0" baseline="0">
                        <a:ln>
                          <a:noFill/>
                        </a:ln>
                        <a:solidFill>
                          <a:srgbClr val="000000"/>
                        </a:solidFill>
                        <a:effectLst/>
                        <a:latin typeface="Lucida Sans Unicode" pitchFamily="34" charset="0"/>
                        <a:ea typeface="ＭＳ Ｐゴシック" pitchFamily="-105" charset="-128"/>
                      </a:endParaRP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a:ln>
                            <a:noFill/>
                          </a:ln>
                          <a:solidFill>
                            <a:srgbClr val="000000"/>
                          </a:solidFill>
                          <a:effectLst/>
                          <a:latin typeface="Lucida Sans Unicode" pitchFamily="34" charset="0"/>
                          <a:ea typeface="ＭＳ Ｐゴシック" pitchFamily="-105" charset="-128"/>
                        </a:rPr>
                        <a:t>Report each worker death to OSHA</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a:ln>
                            <a:noFill/>
                          </a:ln>
                          <a:solidFill>
                            <a:srgbClr val="000000"/>
                          </a:solidFill>
                          <a:effectLst/>
                          <a:latin typeface="Lucida Sans Unicode" pitchFamily="34" charset="0"/>
                          <a:ea typeface="ＭＳ Ｐゴシック" pitchFamily="-105" charset="-128"/>
                        </a:rPr>
                        <a:t>Report each work-related hospitalization, amputation, or loss of an eye </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a:ln>
                            <a:noFill/>
                          </a:ln>
                          <a:solidFill>
                            <a:srgbClr val="000000"/>
                          </a:solidFill>
                          <a:effectLst/>
                          <a:latin typeface="Lucida Sans Unicode" pitchFamily="34" charset="0"/>
                          <a:ea typeface="ＭＳ Ｐゴシック" pitchFamily="-105" charset="-128"/>
                        </a:rPr>
                        <a:t>Maintain injury &amp; illness records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a:ln>
                            <a:noFill/>
                          </a:ln>
                          <a:solidFill>
                            <a:srgbClr val="000000"/>
                          </a:solidFill>
                          <a:effectLst/>
                          <a:latin typeface="Lucida Sans Unicode" pitchFamily="34" charset="0"/>
                          <a:ea typeface="ＭＳ Ｐゴシック" pitchFamily="-105" charset="-128"/>
                        </a:rPr>
                        <a:t>Inform workers how to report an injury or illness to the employer</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a:ln>
                            <a:noFill/>
                          </a:ln>
                          <a:solidFill>
                            <a:srgbClr val="000000"/>
                          </a:solidFill>
                          <a:effectLst/>
                          <a:latin typeface="Lucida Sans Unicode" pitchFamily="34" charset="0"/>
                          <a:ea typeface="ＭＳ Ｐゴシック" pitchFamily="-105" charset="-128"/>
                        </a:rPr>
                        <a:t>Make records available to workers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a:ln>
                            <a:noFill/>
                          </a:ln>
                          <a:solidFill>
                            <a:srgbClr val="000000"/>
                          </a:solidFill>
                          <a:effectLst/>
                          <a:latin typeface="Lucida Sans Unicode" pitchFamily="34" charset="0"/>
                          <a:ea typeface="ＭＳ Ｐゴシック" pitchFamily="-105" charset="-128"/>
                        </a:rPr>
                        <a:t>Allow OSHA access to records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a:ln>
                            <a:noFill/>
                          </a:ln>
                          <a:solidFill>
                            <a:srgbClr val="000000"/>
                          </a:solidFill>
                          <a:effectLst/>
                          <a:latin typeface="Lucida Sans Unicode" pitchFamily="34" charset="0"/>
                          <a:ea typeface="ＭＳ Ｐゴシック" pitchFamily="-105" charset="-128"/>
                        </a:rPr>
                        <a:t>Post annual summary of injuries &amp; illnesses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63DBC1-09F1-4834-9DD2-41D60DB195A6}"/>
              </a:ext>
            </a:extLst>
          </p:cNvPr>
          <p:cNvSpPr>
            <a:spLocks noGrp="1"/>
          </p:cNvSpPr>
          <p:nvPr>
            <p:ph type="title"/>
          </p:nvPr>
        </p:nvSpPr>
        <p:spPr>
          <a:xfrm>
            <a:off x="671513" y="2130425"/>
            <a:ext cx="7772400" cy="1470025"/>
          </a:xfrm>
        </p:spPr>
        <p:txBody>
          <a:bodyPr>
            <a:normAutofit/>
          </a:bodyPr>
          <a:lstStyle/>
          <a:p>
            <a:pPr algn="r" eaLnBrk="1" hangingPunct="1">
              <a:defRPr/>
            </a:pPr>
            <a:r>
              <a:rPr lang="en-US">
                <a:effectLst>
                  <a:outerShdw blurRad="38100" dist="38100" dir="2700000" algn="tl">
                    <a:srgbClr val="000000">
                      <a:alpha val="43137"/>
                    </a:srgbClr>
                  </a:outerShdw>
                </a:effectLst>
              </a:rPr>
              <a:t>Introduction to</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OSHA</a:t>
            </a:r>
          </a:p>
        </p:txBody>
      </p:sp>
      <p:sp>
        <p:nvSpPr>
          <p:cNvPr id="15363" name="TextBox 3">
            <a:extLst>
              <a:ext uri="{FF2B5EF4-FFF2-40B4-BE49-F238E27FC236}">
                <a16:creationId xmlns:a16="http://schemas.microsoft.com/office/drawing/2014/main" id="{D62E80B2-06E7-45DE-BDED-5969187532D5}"/>
              </a:ext>
            </a:extLst>
          </p:cNvPr>
          <p:cNvSpPr txBox="1">
            <a:spLocks noChangeArrowheads="1"/>
          </p:cNvSpPr>
          <p:nvPr/>
        </p:nvSpPr>
        <p:spPr bwMode="auto">
          <a:xfrm>
            <a:off x="747713" y="5791200"/>
            <a:ext cx="3375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0"/>
              </a:spcBef>
              <a:buClrTx/>
              <a:buSzTx/>
              <a:buFontTx/>
              <a:buNone/>
            </a:pPr>
            <a:r>
              <a:rPr lang="en-US" altLang="en-US" sz="1400" b="1">
                <a:latin typeface="Arial" panose="020B0604020202020204" pitchFamily="34" charset="0"/>
                <a:cs typeface="Arial" panose="020B0604020202020204" pitchFamily="34" charset="0"/>
              </a:rPr>
              <a:t>Directorate of Training and Education</a:t>
            </a:r>
          </a:p>
          <a:p>
            <a:pPr eaLnBrk="1" hangingPunct="1">
              <a:spcBef>
                <a:spcPct val="0"/>
              </a:spcBef>
              <a:buClrTx/>
              <a:buSzTx/>
              <a:buFontTx/>
              <a:buNone/>
            </a:pPr>
            <a:r>
              <a:rPr lang="en-US" altLang="en-US" sz="1400" b="1">
                <a:latin typeface="Arial" panose="020B0604020202020204" pitchFamily="34" charset="0"/>
                <a:cs typeface="Arial" panose="020B0604020202020204" pitchFamily="34" charset="0"/>
              </a:rPr>
              <a:t>OSHA Training Institute</a:t>
            </a:r>
          </a:p>
        </p:txBody>
      </p:sp>
      <p:pic>
        <p:nvPicPr>
          <p:cNvPr id="15364" name="Picture 4">
            <a:extLst>
              <a:ext uri="{FF2B5EF4-FFF2-40B4-BE49-F238E27FC236}">
                <a16:creationId xmlns:a16="http://schemas.microsoft.com/office/drawing/2014/main" id="{CC7A53AB-5CFD-4CA4-B9DC-326B44C0E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90538"/>
            <a:ext cx="3575050" cy="5224462"/>
          </a:xfrm>
          <a:prstGeom prst="rect">
            <a:avLst/>
          </a:prstGeom>
          <a:noFill/>
          <a:ln w="15875">
            <a:solidFill>
              <a:srgbClr val="3333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a:extLst>
              <a:ext uri="{FF2B5EF4-FFF2-40B4-BE49-F238E27FC236}">
                <a16:creationId xmlns:a16="http://schemas.microsoft.com/office/drawing/2014/main" id="{0EF34EC0-B909-4B26-99EE-21364F3E82C4}"/>
              </a:ext>
            </a:extLst>
          </p:cNvPr>
          <p:cNvSpPr>
            <a:spLocks noGrp="1"/>
          </p:cNvSpPr>
          <p:nvPr>
            <p:ph type="title"/>
          </p:nvPr>
        </p:nvSpPr>
        <p:spPr/>
        <p:txBody>
          <a:bodyPr/>
          <a:lstStyle/>
          <a:p>
            <a:r>
              <a:rPr lang="en-US" altLang="en-US" sz="3200"/>
              <a:t>Topic 4:</a:t>
            </a:r>
            <a:br>
              <a:rPr lang="en-US" altLang="en-US" sz="3200"/>
            </a:br>
            <a:r>
              <a:rPr lang="en-US" altLang="en-US" sz="3200"/>
              <a:t>What are OSHA Standards?</a:t>
            </a:r>
          </a:p>
        </p:txBody>
      </p:sp>
      <p:sp>
        <p:nvSpPr>
          <p:cNvPr id="30723" name="Content Placeholder 1">
            <a:extLst>
              <a:ext uri="{FF2B5EF4-FFF2-40B4-BE49-F238E27FC236}">
                <a16:creationId xmlns:a16="http://schemas.microsoft.com/office/drawing/2014/main" id="{5B7BB316-7018-4B04-9355-A663211D4458}"/>
              </a:ext>
            </a:extLst>
          </p:cNvPr>
          <p:cNvSpPr>
            <a:spLocks noGrp="1"/>
          </p:cNvSpPr>
          <p:nvPr>
            <p:ph sz="half" idx="1"/>
          </p:nvPr>
        </p:nvSpPr>
        <p:spPr>
          <a:xfrm>
            <a:off x="457200" y="1481138"/>
            <a:ext cx="4800600" cy="4525962"/>
          </a:xfrm>
        </p:spPr>
        <p:txBody>
          <a:bodyPr/>
          <a:lstStyle/>
          <a:p>
            <a:pPr marL="109537" indent="0" eaLnBrk="1" hangingPunct="1">
              <a:buFont typeface="Wingdings 3" panose="05040102010807070707" pitchFamily="18" charset="2"/>
              <a:buNone/>
              <a:defRPr/>
            </a:pPr>
            <a:r>
              <a:rPr lang="en-US" b="1" i="1"/>
              <a:t>OSHA standards are:</a:t>
            </a:r>
          </a:p>
          <a:p>
            <a:pPr eaLnBrk="1" hangingPunct="1">
              <a:defRPr/>
            </a:pPr>
            <a:r>
              <a:rPr lang="en-US"/>
              <a:t>Rules that describe the methods employers must use to protect employees from hazards</a:t>
            </a:r>
          </a:p>
          <a:p>
            <a:pPr eaLnBrk="1" hangingPunct="1">
              <a:defRPr/>
            </a:pPr>
            <a:r>
              <a:rPr lang="en-US"/>
              <a:t>Designed to protect workers from a wide range of hazards</a:t>
            </a:r>
          </a:p>
          <a:p>
            <a:pPr eaLnBrk="1" hangingPunct="1">
              <a:defRPr/>
            </a:pPr>
            <a:endParaRPr lang="en-US"/>
          </a:p>
        </p:txBody>
      </p:sp>
      <p:sp>
        <p:nvSpPr>
          <p:cNvPr id="52228" name="Slide Number Placeholder 3">
            <a:extLst>
              <a:ext uri="{FF2B5EF4-FFF2-40B4-BE49-F238E27FC236}">
                <a16:creationId xmlns:a16="http://schemas.microsoft.com/office/drawing/2014/main" id="{1E922413-6D32-46B7-B861-460910DD442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6C6FAB0B-30E0-44CA-A950-962381E74D83}" type="slidenum">
              <a:rPr lang="en-US" altLang="en-US" sz="1000"/>
              <a:pPr>
                <a:spcBef>
                  <a:spcPct val="0"/>
                </a:spcBef>
                <a:buClrTx/>
                <a:buSzTx/>
                <a:buFontTx/>
                <a:buNone/>
              </a:pPr>
              <a:t>20</a:t>
            </a:fld>
            <a:endParaRPr lang="en-US" altLang="en-US" sz="1000"/>
          </a:p>
        </p:txBody>
      </p:sp>
      <p:graphicFrame>
        <p:nvGraphicFramePr>
          <p:cNvPr id="2" name="Table 1">
            <a:extLst>
              <a:ext uri="{FF2B5EF4-FFF2-40B4-BE49-F238E27FC236}">
                <a16:creationId xmlns:a16="http://schemas.microsoft.com/office/drawing/2014/main" id="{467FDB17-E1D0-421F-B968-CFEC517DE773}"/>
              </a:ext>
            </a:extLst>
          </p:cNvPr>
          <p:cNvGraphicFramePr>
            <a:graphicFrameLocks noGrp="1"/>
          </p:cNvGraphicFramePr>
          <p:nvPr/>
        </p:nvGraphicFramePr>
        <p:xfrm>
          <a:off x="5105400" y="1524000"/>
          <a:ext cx="3429000" cy="4038599"/>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tblGrid>
              <a:tr h="757238">
                <a:tc>
                  <a:txBody>
                    <a:bodyPr/>
                    <a:lstStyle/>
                    <a:p>
                      <a:pPr algn="ctr"/>
                      <a:r>
                        <a:rPr lang="en-US" sz="2000" b="1"/>
                        <a:t>Four Groups of</a:t>
                      </a:r>
                    </a:p>
                    <a:p>
                      <a:pPr algn="ctr"/>
                      <a:r>
                        <a:rPr lang="en-US" sz="2000" b="1"/>
                        <a:t>OSHA Standards</a:t>
                      </a:r>
                    </a:p>
                  </a:txBody>
                  <a:tcPr anchor="ctr"/>
                </a:tc>
                <a:extLst>
                  <a:ext uri="{0D108BD9-81ED-4DB2-BD59-A6C34878D82A}">
                    <a16:rowId xmlns:a16="http://schemas.microsoft.com/office/drawing/2014/main" val="10000"/>
                  </a:ext>
                </a:extLst>
              </a:tr>
              <a:tr h="541944">
                <a:tc>
                  <a:txBody>
                    <a:bodyPr/>
                    <a:lstStyle/>
                    <a:p>
                      <a:pPr algn="ctr"/>
                      <a:r>
                        <a:rPr lang="en-US" sz="2400" b="1"/>
                        <a:t>General Industry*</a:t>
                      </a:r>
                    </a:p>
                  </a:txBody>
                  <a:tcPr anchor="ctr"/>
                </a:tc>
                <a:extLst>
                  <a:ext uri="{0D108BD9-81ED-4DB2-BD59-A6C34878D82A}">
                    <a16:rowId xmlns:a16="http://schemas.microsoft.com/office/drawing/2014/main" val="10001"/>
                  </a:ext>
                </a:extLst>
              </a:tr>
              <a:tr h="5419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a:t>Construction</a:t>
                      </a:r>
                    </a:p>
                  </a:txBody>
                  <a:tcPr anchor="ctr"/>
                </a:tc>
                <a:extLst>
                  <a:ext uri="{0D108BD9-81ED-4DB2-BD59-A6C34878D82A}">
                    <a16:rowId xmlns:a16="http://schemas.microsoft.com/office/drawing/2014/main" val="10002"/>
                  </a:ext>
                </a:extLst>
              </a:tr>
              <a:tr h="5419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a:t>Maritime</a:t>
                      </a:r>
                    </a:p>
                  </a:txBody>
                  <a:tcPr anchor="ctr"/>
                </a:tc>
                <a:extLst>
                  <a:ext uri="{0D108BD9-81ED-4DB2-BD59-A6C34878D82A}">
                    <a16:rowId xmlns:a16="http://schemas.microsoft.com/office/drawing/2014/main" val="10003"/>
                  </a:ext>
                </a:extLst>
              </a:tr>
              <a:tr h="5419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a:t>Agriculture</a:t>
                      </a:r>
                    </a:p>
                  </a:txBody>
                  <a:tcPr anchor="ctr"/>
                </a:tc>
                <a:extLst>
                  <a:ext uri="{0D108BD9-81ED-4DB2-BD59-A6C34878D82A}">
                    <a16:rowId xmlns:a16="http://schemas.microsoft.com/office/drawing/2014/main" val="10004"/>
                  </a:ext>
                </a:extLst>
              </a:tr>
              <a:tr h="1113585">
                <a:tc>
                  <a:txBody>
                    <a:bodyPr/>
                    <a:lstStyle/>
                    <a:p>
                      <a:pPr algn="ctr"/>
                      <a:r>
                        <a:rPr lang="en-US" sz="1200" i="1"/>
                        <a:t>*General Industry is the set that applies</a:t>
                      </a:r>
                      <a:r>
                        <a:rPr lang="en-US" sz="1200" i="1" baseline="0"/>
                        <a:t> to the largest number of workers and worksites</a:t>
                      </a:r>
                      <a:endParaRPr lang="en-US" sz="1200" i="1"/>
                    </a:p>
                  </a:txBody>
                  <a:tcPr anchor="ct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4E0FA7E1-F405-41FF-9658-C57BEB270BD3}"/>
              </a:ext>
            </a:extLst>
          </p:cNvPr>
          <p:cNvSpPr txBox="1"/>
          <p:nvPr/>
        </p:nvSpPr>
        <p:spPr>
          <a:xfrm>
            <a:off x="2590800" y="5715000"/>
            <a:ext cx="6477000" cy="646113"/>
          </a:xfrm>
          <a:prstGeom prst="rect">
            <a:avLst/>
          </a:prstGeom>
          <a:noFill/>
          <a:effectLst>
            <a:outerShdw blurRad="50800" dist="38100" dir="13500000" algn="br" rotWithShape="0">
              <a:prstClr val="black">
                <a:alpha val="40000"/>
              </a:prstClr>
            </a:outerShdw>
          </a:effectLst>
        </p:spPr>
        <p:txBody>
          <a:bodyPr>
            <a:spAutoFit/>
          </a:bodyPr>
          <a:lstStyle/>
          <a:p>
            <a:pPr eaLnBrk="1" hangingPunct="1">
              <a:defRPr/>
            </a:pPr>
            <a:r>
              <a:rPr lang="en-US">
                <a:latin typeface="+mj-lt"/>
                <a:ea typeface="ＭＳ Ｐゴシック" pitchFamily="-105" charset="-128"/>
              </a:rPr>
              <a:t>Where there are no specific standards, employers must comply with the General Duty Clause of the OSH Act.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71B369C-FF33-45EE-BF76-3AC721C75300}"/>
              </a:ext>
            </a:extLst>
          </p:cNvPr>
          <p:cNvSpPr>
            <a:spLocks noGrp="1"/>
          </p:cNvSpPr>
          <p:nvPr>
            <p:ph type="title"/>
          </p:nvPr>
        </p:nvSpPr>
        <p:spPr/>
        <p:txBody>
          <a:bodyPr/>
          <a:lstStyle/>
          <a:p>
            <a:r>
              <a:rPr lang="en-US" altLang="en-US"/>
              <a:t>OSHA Standards </a:t>
            </a:r>
            <a:r>
              <a:rPr lang="en-US" altLang="en-US" sz="2400" i="1"/>
              <a:t>(cont.)</a:t>
            </a:r>
            <a:endParaRPr lang="en-US" altLang="en-US" sz="2400"/>
          </a:p>
        </p:txBody>
      </p:sp>
      <p:sp>
        <p:nvSpPr>
          <p:cNvPr id="6" name="Content Placeholder 5">
            <a:extLst>
              <a:ext uri="{FF2B5EF4-FFF2-40B4-BE49-F238E27FC236}">
                <a16:creationId xmlns:a16="http://schemas.microsoft.com/office/drawing/2014/main" id="{3E17BEBD-2EBF-48FA-8C92-113CA9B2BCC9}"/>
              </a:ext>
            </a:extLst>
          </p:cNvPr>
          <p:cNvSpPr>
            <a:spLocks noGrp="1"/>
          </p:cNvSpPr>
          <p:nvPr>
            <p:ph idx="1"/>
          </p:nvPr>
        </p:nvSpPr>
        <p:spPr/>
        <p:txBody>
          <a:bodyPr/>
          <a:lstStyle/>
          <a:p>
            <a:pPr marL="109537" indent="0">
              <a:buFont typeface="Wingdings 3" panose="05040102010807070707" pitchFamily="18" charset="2"/>
              <a:buNone/>
              <a:defRPr/>
            </a:pPr>
            <a:r>
              <a:rPr lang="en-US" b="1" i="1"/>
              <a:t>These standards also:</a:t>
            </a:r>
          </a:p>
          <a:p>
            <a:pPr>
              <a:defRPr/>
            </a:pPr>
            <a:r>
              <a:rPr lang="en-US"/>
              <a:t>Limit the amount of hazardous chemicals, substances, or noise that workers can be exposed to</a:t>
            </a:r>
          </a:p>
          <a:p>
            <a:pPr>
              <a:defRPr/>
            </a:pPr>
            <a:r>
              <a:rPr lang="en-US"/>
              <a:t>Require the use of certain safe work practices and equipment</a:t>
            </a:r>
          </a:p>
          <a:p>
            <a:pPr>
              <a:defRPr/>
            </a:pPr>
            <a:r>
              <a:rPr lang="en-US"/>
              <a:t>Require employers to monitor certain hazards and keep records of workplace injuries and illnesses</a:t>
            </a:r>
          </a:p>
        </p:txBody>
      </p:sp>
      <p:sp>
        <p:nvSpPr>
          <p:cNvPr id="54276" name="Slide Number Placeholder 4">
            <a:extLst>
              <a:ext uri="{FF2B5EF4-FFF2-40B4-BE49-F238E27FC236}">
                <a16:creationId xmlns:a16="http://schemas.microsoft.com/office/drawing/2014/main" id="{6F9EF059-1E9E-47A3-B429-464EBD532E2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0C13368C-246D-46FB-99FE-D5909F4B6ADE}" type="slidenum">
              <a:rPr lang="en-US" altLang="en-US" sz="1000"/>
              <a:pPr>
                <a:spcBef>
                  <a:spcPct val="0"/>
                </a:spcBef>
                <a:buClrTx/>
                <a:buSzTx/>
                <a:buFontTx/>
                <a:buNone/>
              </a:pPr>
              <a:t>21</a:t>
            </a:fld>
            <a:endParaRPr lang="en-US" altLang="en-US"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611411-6FCF-4086-8735-3AA8CE57DDF3}"/>
              </a:ext>
            </a:extLst>
          </p:cNvPr>
          <p:cNvSpPr>
            <a:spLocks noGrp="1"/>
          </p:cNvSpPr>
          <p:nvPr>
            <p:ph type="title"/>
          </p:nvPr>
        </p:nvSpPr>
        <p:spPr/>
        <p:txBody>
          <a:bodyPr/>
          <a:lstStyle/>
          <a:p>
            <a:pPr eaLnBrk="1" hangingPunct="1">
              <a:defRPr/>
            </a:pPr>
            <a:r>
              <a:rPr lang="en-US" sz="3200" kern="1200">
                <a:effectLst>
                  <a:outerShdw blurRad="31750" dist="25400" dir="5400000" algn="tl" rotWithShape="0">
                    <a:srgbClr val="000000">
                      <a:alpha val="25000"/>
                    </a:srgbClr>
                  </a:outerShdw>
                </a:effectLst>
              </a:rPr>
              <a:t>Most Frequently Cited OSHA Standards</a:t>
            </a:r>
          </a:p>
        </p:txBody>
      </p:sp>
      <p:sp>
        <p:nvSpPr>
          <p:cNvPr id="56323" name="Slide Number Placeholder 3">
            <a:extLst>
              <a:ext uri="{FF2B5EF4-FFF2-40B4-BE49-F238E27FC236}">
                <a16:creationId xmlns:a16="http://schemas.microsoft.com/office/drawing/2014/main" id="{7960B449-CA66-4F52-AE0B-45A2C4E059F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BB4AEDF0-BA23-47E5-AA1E-782E2FD662DD}" type="slidenum">
              <a:rPr lang="en-US" altLang="en-US" sz="1000"/>
              <a:pPr>
                <a:spcBef>
                  <a:spcPct val="0"/>
                </a:spcBef>
                <a:buClrTx/>
                <a:buSzTx/>
                <a:buFontTx/>
                <a:buNone/>
              </a:pPr>
              <a:t>22</a:t>
            </a:fld>
            <a:endParaRPr lang="en-US" altLang="en-US" sz="1000"/>
          </a:p>
        </p:txBody>
      </p:sp>
      <p:sp>
        <p:nvSpPr>
          <p:cNvPr id="9" name="Content Placeholder 1">
            <a:extLst>
              <a:ext uri="{FF2B5EF4-FFF2-40B4-BE49-F238E27FC236}">
                <a16:creationId xmlns:a16="http://schemas.microsoft.com/office/drawing/2014/main" id="{1CF93316-5D95-42AE-A65D-31304F214D23}"/>
              </a:ext>
            </a:extLst>
          </p:cNvPr>
          <p:cNvSpPr txBox="1">
            <a:spLocks/>
          </p:cNvSpPr>
          <p:nvPr/>
        </p:nvSpPr>
        <p:spPr>
          <a:xfrm>
            <a:off x="457200" y="1371600"/>
            <a:ext cx="4195763" cy="4678363"/>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9pPr>
          </a:lstStyle>
          <a:p>
            <a:pPr>
              <a:buFont typeface="Wingdings 3" pitchFamily="18" charset="2"/>
              <a:buNone/>
              <a:defRPr/>
            </a:pPr>
            <a:r>
              <a:rPr lang="en-US" sz="1200" i="1" kern="0" dirty="0"/>
              <a:t>OSHA’s website provides information regarding the most frequently cited standards </a:t>
            </a:r>
          </a:p>
          <a:p>
            <a:pPr>
              <a:buFont typeface="Wingdings 3" pitchFamily="18" charset="2"/>
              <a:buNone/>
              <a:defRPr/>
            </a:pPr>
            <a:r>
              <a:rPr lang="en-US" sz="1600" kern="0" dirty="0"/>
              <a:t>Click: </a:t>
            </a:r>
            <a:r>
              <a:rPr lang="en-US" sz="1600" kern="0" dirty="0">
                <a:hlinkClick r:id="rId3"/>
              </a:rPr>
              <a:t>Frequently Cited OSHA Standards</a:t>
            </a:r>
            <a:r>
              <a:rPr lang="en-US" sz="1600" kern="0" dirty="0"/>
              <a:t> to view current data</a:t>
            </a:r>
          </a:p>
          <a:p>
            <a:pPr>
              <a:defRPr/>
            </a:pPr>
            <a:r>
              <a:rPr lang="en-US" sz="1600" kern="0" dirty="0"/>
              <a:t>“Select number of employees in establishment,” select </a:t>
            </a:r>
            <a:r>
              <a:rPr lang="en-US" sz="1600" b="1" kern="0" dirty="0"/>
              <a:t>ALL </a:t>
            </a:r>
            <a:r>
              <a:rPr lang="en-US" sz="1600" kern="0" dirty="0"/>
              <a:t>or one of the options listed</a:t>
            </a:r>
          </a:p>
          <a:p>
            <a:pPr>
              <a:defRPr/>
            </a:pPr>
            <a:r>
              <a:rPr lang="en-US" sz="1600" kern="0" dirty="0"/>
              <a:t>“Federal or State Jurisdiction,” select</a:t>
            </a:r>
            <a:r>
              <a:rPr lang="en-US" sz="1600" b="1" kern="0" dirty="0"/>
              <a:t> Federal - </a:t>
            </a:r>
            <a:r>
              <a:rPr lang="en-US" sz="1600" kern="0" dirty="0"/>
              <a:t>or from the dropdown menu, select a specific state</a:t>
            </a:r>
          </a:p>
          <a:p>
            <a:pPr>
              <a:defRPr/>
            </a:pPr>
            <a:r>
              <a:rPr lang="en-US" sz="1600" kern="0" dirty="0"/>
              <a:t>“NAICS,” enter ALL for all Industry groups, or enter a valid 2 to 6-digit code for a specific Industry from the NAICS Manual </a:t>
            </a:r>
          </a:p>
          <a:p>
            <a:pPr>
              <a:defRPr/>
            </a:pPr>
            <a:r>
              <a:rPr lang="en-US" sz="1600" kern="0" dirty="0"/>
              <a:t>Shown are search results for: All sizes of establishments, in Federal jurisdiction, with a Construction NAICS code of “23”</a:t>
            </a:r>
          </a:p>
          <a:p>
            <a:pPr eaLnBrk="1" hangingPunct="1">
              <a:defRPr/>
            </a:pPr>
            <a:endParaRPr lang="en-US" kern="0" dirty="0"/>
          </a:p>
        </p:txBody>
      </p:sp>
      <p:pic>
        <p:nvPicPr>
          <p:cNvPr id="56325" name="Picture 2">
            <a:extLst>
              <a:ext uri="{FF2B5EF4-FFF2-40B4-BE49-F238E27FC236}">
                <a16:creationId xmlns:a16="http://schemas.microsoft.com/office/drawing/2014/main" id="{2876FD69-CDB5-419A-A8F9-0CC444C91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38300"/>
            <a:ext cx="4114800" cy="29606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E0219547-6369-4764-AF24-0265180171BE}"/>
              </a:ext>
            </a:extLst>
          </p:cNvPr>
          <p:cNvPicPr>
            <a:picLocks noChangeAspect="1"/>
          </p:cNvPicPr>
          <p:nvPr/>
        </p:nvPicPr>
        <p:blipFill>
          <a:blip r:embed="rId5"/>
          <a:stretch>
            <a:fillRect/>
          </a:stretch>
        </p:blipFill>
        <p:spPr>
          <a:xfrm>
            <a:off x="4867878" y="4158795"/>
            <a:ext cx="3818922" cy="1892473"/>
          </a:xfrm>
          <a:prstGeom prst="rect">
            <a:avLst/>
          </a:prstGeom>
        </p:spPr>
      </p:pic>
      <p:sp>
        <p:nvSpPr>
          <p:cNvPr id="7" name="Freeform 6">
            <a:extLst>
              <a:ext uri="{FF2B5EF4-FFF2-40B4-BE49-F238E27FC236}">
                <a16:creationId xmlns:a16="http://schemas.microsoft.com/office/drawing/2014/main" id="{D8554410-F22C-4722-B280-3C3CF7A54AB8}"/>
              </a:ext>
            </a:extLst>
          </p:cNvPr>
          <p:cNvSpPr/>
          <p:nvPr/>
        </p:nvSpPr>
        <p:spPr>
          <a:xfrm>
            <a:off x="2838450" y="4179888"/>
            <a:ext cx="2085975" cy="1614487"/>
          </a:xfrm>
          <a:custGeom>
            <a:avLst/>
            <a:gdLst>
              <a:gd name="connsiteX0" fmla="*/ 0 w 2086207"/>
              <a:gd name="connsiteY0" fmla="*/ 1615044 h 1615044"/>
              <a:gd name="connsiteX1" fmla="*/ 2042555 w 2086207"/>
              <a:gd name="connsiteY1" fmla="*/ 1389413 h 1615044"/>
              <a:gd name="connsiteX2" fmla="*/ 1448789 w 2086207"/>
              <a:gd name="connsiteY2" fmla="*/ 819398 h 1615044"/>
              <a:gd name="connsiteX3" fmla="*/ 2066306 w 2086207"/>
              <a:gd name="connsiteY3" fmla="*/ 0 h 1615044"/>
            </a:gdLst>
            <a:ahLst/>
            <a:cxnLst>
              <a:cxn ang="0">
                <a:pos x="connsiteX0" y="connsiteY0"/>
              </a:cxn>
              <a:cxn ang="0">
                <a:pos x="connsiteX1" y="connsiteY1"/>
              </a:cxn>
              <a:cxn ang="0">
                <a:pos x="connsiteX2" y="connsiteY2"/>
              </a:cxn>
              <a:cxn ang="0">
                <a:pos x="connsiteX3" y="connsiteY3"/>
              </a:cxn>
            </a:cxnLst>
            <a:rect l="l" t="t" r="r" b="b"/>
            <a:pathLst>
              <a:path w="2086207" h="1615044">
                <a:moveTo>
                  <a:pt x="0" y="1615044"/>
                </a:moveTo>
                <a:cubicBezTo>
                  <a:pt x="900545" y="1568532"/>
                  <a:pt x="1801090" y="1522021"/>
                  <a:pt x="2042555" y="1389413"/>
                </a:cubicBezTo>
                <a:cubicBezTo>
                  <a:pt x="2284020" y="1256805"/>
                  <a:pt x="1444831" y="1050967"/>
                  <a:pt x="1448789" y="819398"/>
                </a:cubicBezTo>
                <a:cubicBezTo>
                  <a:pt x="1452747" y="587829"/>
                  <a:pt x="1759526" y="293914"/>
                  <a:pt x="2066306" y="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Wave 9">
            <a:extLst>
              <a:ext uri="{FF2B5EF4-FFF2-40B4-BE49-F238E27FC236}">
                <a16:creationId xmlns:a16="http://schemas.microsoft.com/office/drawing/2014/main" id="{2AC82921-8BE6-485E-B07F-598D26749034}"/>
              </a:ext>
            </a:extLst>
          </p:cNvPr>
          <p:cNvSpPr/>
          <p:nvPr/>
        </p:nvSpPr>
        <p:spPr>
          <a:xfrm>
            <a:off x="3352800" y="5862638"/>
            <a:ext cx="5029200" cy="842962"/>
          </a:xfrm>
          <a:prstGeom prst="wave">
            <a:avLst>
              <a:gd name="adj1" fmla="val 4169"/>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0" scaled="1"/>
            <a:tileRect/>
          </a:gradFill>
          <a:ln>
            <a:solidFill>
              <a:schemeClr val="bg1">
                <a:lumMod val="50000"/>
              </a:schemeClr>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en-US" sz="1200" b="1" i="1" dirty="0"/>
              <a:t>Common Most Frequently Cited Standards:</a:t>
            </a:r>
          </a:p>
          <a:p>
            <a:pPr algn="ctr" eaLnBrk="1" hangingPunct="1">
              <a:defRPr/>
            </a:pPr>
            <a:endParaRPr lang="en-US" sz="500" b="1" i="1" dirty="0"/>
          </a:p>
          <a:p>
            <a:pPr eaLnBrk="1" hangingPunct="1">
              <a:defRPr/>
            </a:pPr>
            <a:r>
              <a:rPr lang="en-US" sz="1200" b="1" dirty="0"/>
              <a:t>Fall Protection; Hazard Communication; Scaffolding; Respiratory Protection; Electrical; Powered Industrial Trucks; Ladders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a:extLst>
              <a:ext uri="{FF2B5EF4-FFF2-40B4-BE49-F238E27FC236}">
                <a16:creationId xmlns:a16="http://schemas.microsoft.com/office/drawing/2014/main" id="{01E53D51-5B5D-457C-BEB0-023034A89E80}"/>
              </a:ext>
            </a:extLst>
          </p:cNvPr>
          <p:cNvSpPr>
            <a:spLocks noGrp="1"/>
          </p:cNvSpPr>
          <p:nvPr>
            <p:ph idx="4294967295"/>
          </p:nvPr>
        </p:nvSpPr>
        <p:spPr/>
        <p:txBody>
          <a:bodyPr/>
          <a:lstStyle/>
          <a:p>
            <a:pPr eaLnBrk="1" hangingPunct="1"/>
            <a:r>
              <a:rPr lang="en-US" altLang="en-US"/>
              <a:t>The OSH Act authorizes OSHA compliance safety and health officers (CSHOs) to conduct workplace inspections at reasonable times </a:t>
            </a:r>
          </a:p>
          <a:p>
            <a:pPr eaLnBrk="1" hangingPunct="1"/>
            <a:r>
              <a:rPr lang="en-US" altLang="en-US"/>
              <a:t>OSHA conducts inspections without advance notice, except in rare circumstances (e.g., Imminent Danger) </a:t>
            </a:r>
          </a:p>
          <a:p>
            <a:pPr eaLnBrk="1" hangingPunct="1"/>
            <a:r>
              <a:rPr lang="en-US" altLang="en-US"/>
              <a:t>In fact, anyone who tells an employer about an OSHA inspection in advance can receive fines and a jail term </a:t>
            </a:r>
          </a:p>
          <a:p>
            <a:pPr eaLnBrk="1" hangingPunct="1">
              <a:buFont typeface="Wingdings 3" panose="05040102010807070707" pitchFamily="18" charset="2"/>
              <a:buNone/>
            </a:pPr>
            <a:endParaRPr lang="en-US" altLang="en-US" b="1" u="sng"/>
          </a:p>
          <a:p>
            <a:pPr eaLnBrk="1" hangingPunct="1"/>
            <a:endParaRPr lang="en-US" altLang="en-US"/>
          </a:p>
          <a:p>
            <a:pPr eaLnBrk="1" hangingPunct="1"/>
            <a:endParaRPr lang="en-US" altLang="en-US"/>
          </a:p>
        </p:txBody>
      </p:sp>
      <p:pic>
        <p:nvPicPr>
          <p:cNvPr id="58371" name="Title 2">
            <a:extLst>
              <a:ext uri="{FF2B5EF4-FFF2-40B4-BE49-F238E27FC236}">
                <a16:creationId xmlns:a16="http://schemas.microsoft.com/office/drawing/2014/main" id="{0B79DCB5-25CF-40CD-B3A8-0BAFEAA42A2E}"/>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68288" y="219075"/>
            <a:ext cx="8424862" cy="1208088"/>
          </a:xfrm>
        </p:spPr>
      </p:pic>
      <p:sp>
        <p:nvSpPr>
          <p:cNvPr id="58372" name="Slide Number Placeholder 1">
            <a:extLst>
              <a:ext uri="{FF2B5EF4-FFF2-40B4-BE49-F238E27FC236}">
                <a16:creationId xmlns:a16="http://schemas.microsoft.com/office/drawing/2014/main" id="{5FD3E6EC-FC97-48AA-8F55-E747ABD4D62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DEF9F3C4-DAF8-4ADA-9AC2-6EC11F2E400C}" type="slidenum">
              <a:rPr lang="en-US" altLang="en-US" sz="1000"/>
              <a:pPr>
                <a:spcBef>
                  <a:spcPct val="0"/>
                </a:spcBef>
                <a:buClrTx/>
                <a:buSzTx/>
                <a:buFontTx/>
                <a:buNone/>
              </a:pPr>
              <a:t>23</a:t>
            </a:fld>
            <a:endParaRPr lang="en-US" altLang="en-US" sz="10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Q:\OETD\Graphics Library\Inspection\CheckEquipInElevatorMachRoom_35069833.jpg">
            <a:extLst>
              <a:ext uri="{FF2B5EF4-FFF2-40B4-BE49-F238E27FC236}">
                <a16:creationId xmlns:a16="http://schemas.microsoft.com/office/drawing/2014/main" id="{8B7949AA-65F3-4228-B48F-92EF118C6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3733800"/>
            <a:ext cx="197167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3">
            <a:extLst>
              <a:ext uri="{FF2B5EF4-FFF2-40B4-BE49-F238E27FC236}">
                <a16:creationId xmlns:a16="http://schemas.microsoft.com/office/drawing/2014/main" id="{0AB6F63D-C763-41BE-9E97-C7ACCA87728E}"/>
              </a:ext>
            </a:extLst>
          </p:cNvPr>
          <p:cNvSpPr>
            <a:spLocks noGrp="1"/>
          </p:cNvSpPr>
          <p:nvPr>
            <p:ph type="title"/>
          </p:nvPr>
        </p:nvSpPr>
        <p:spPr>
          <a:xfrm>
            <a:off x="457200" y="274638"/>
            <a:ext cx="8382000" cy="1143000"/>
          </a:xfrm>
        </p:spPr>
        <p:txBody>
          <a:bodyPr/>
          <a:lstStyle/>
          <a:p>
            <a:r>
              <a:rPr lang="en-US" altLang="en-US"/>
              <a:t>Different Types of OSHA Inspections</a:t>
            </a:r>
          </a:p>
        </p:txBody>
      </p:sp>
      <p:sp>
        <p:nvSpPr>
          <p:cNvPr id="60420" name="Content Placeholder 4">
            <a:extLst>
              <a:ext uri="{FF2B5EF4-FFF2-40B4-BE49-F238E27FC236}">
                <a16:creationId xmlns:a16="http://schemas.microsoft.com/office/drawing/2014/main" id="{A7052AE2-10FC-4752-BF43-C4A570049A06}"/>
              </a:ext>
            </a:extLst>
          </p:cNvPr>
          <p:cNvSpPr>
            <a:spLocks noGrp="1"/>
          </p:cNvSpPr>
          <p:nvPr>
            <p:ph sz="half" idx="1"/>
          </p:nvPr>
        </p:nvSpPr>
        <p:spPr>
          <a:xfrm>
            <a:off x="457200" y="1481138"/>
            <a:ext cx="5029200" cy="4525962"/>
          </a:xfrm>
        </p:spPr>
        <p:txBody>
          <a:bodyPr/>
          <a:lstStyle/>
          <a:p>
            <a:r>
              <a:rPr lang="en-US" altLang="en-US" sz="2600"/>
              <a:t>Imminent danger</a:t>
            </a:r>
          </a:p>
          <a:p>
            <a:r>
              <a:rPr lang="en-US" altLang="en-US" sz="2600"/>
              <a:t>Fatality or hospitalizations</a:t>
            </a:r>
          </a:p>
          <a:p>
            <a:r>
              <a:rPr lang="en-US" altLang="en-US" sz="2600"/>
              <a:t>Worker complaints/ referrals</a:t>
            </a:r>
          </a:p>
          <a:p>
            <a:r>
              <a:rPr lang="en-US" altLang="en-US" sz="2600"/>
              <a:t>Targeted inspections—Local Emphasis Program (LEP), National Emphasis Program (NEP), and particular hazards or industries</a:t>
            </a:r>
          </a:p>
          <a:p>
            <a:r>
              <a:rPr lang="en-US" altLang="en-US" sz="2600"/>
              <a:t>Follow-up Inspections</a:t>
            </a:r>
          </a:p>
          <a:p>
            <a:endParaRPr lang="en-US" altLang="en-US"/>
          </a:p>
        </p:txBody>
      </p:sp>
      <p:sp>
        <p:nvSpPr>
          <p:cNvPr id="60421" name="Slide Number Placeholder 2">
            <a:extLst>
              <a:ext uri="{FF2B5EF4-FFF2-40B4-BE49-F238E27FC236}">
                <a16:creationId xmlns:a16="http://schemas.microsoft.com/office/drawing/2014/main" id="{53D60B7D-73B2-472C-8E7D-D9AB684FE6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CA73F04B-69D7-4AD2-AB82-CD079B967E93}" type="slidenum">
              <a:rPr lang="en-US" altLang="en-US" sz="1000">
                <a:solidFill>
                  <a:srgbClr val="FFFFFF"/>
                </a:solidFill>
              </a:rPr>
              <a:pPr>
                <a:spcBef>
                  <a:spcPct val="0"/>
                </a:spcBef>
                <a:buClrTx/>
                <a:buSzTx/>
                <a:buFontTx/>
                <a:buNone/>
              </a:pPr>
              <a:t>24</a:t>
            </a:fld>
            <a:endParaRPr lang="en-US" altLang="en-US" sz="1000">
              <a:solidFill>
                <a:srgbClr val="FFFFFF"/>
              </a:solidFill>
            </a:endParaRPr>
          </a:p>
        </p:txBody>
      </p:sp>
      <p:pic>
        <p:nvPicPr>
          <p:cNvPr id="60422" name="Picture 3" descr="Q:\OETD\Graphics Library\Inspection\InspectingConstrSiteAndTakingNotes_115209283.jpg">
            <a:extLst>
              <a:ext uri="{FF2B5EF4-FFF2-40B4-BE49-F238E27FC236}">
                <a16:creationId xmlns:a16="http://schemas.microsoft.com/office/drawing/2014/main" id="{A0EC8CCD-1A7D-4FC8-B24E-0D87F463F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638" y="3276600"/>
            <a:ext cx="17700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4" descr="Q:\OETD\Graphics Library\Inspection\WorkersDiscussingInspReport_128618981.jpg">
            <a:extLst>
              <a:ext uri="{FF2B5EF4-FFF2-40B4-BE49-F238E27FC236}">
                <a16:creationId xmlns:a16="http://schemas.microsoft.com/office/drawing/2014/main" id="{3BE2DAAC-B399-4425-AFAE-768C26672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555750"/>
            <a:ext cx="30480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Slide Number Placeholder 3">
            <a:extLst>
              <a:ext uri="{FF2B5EF4-FFF2-40B4-BE49-F238E27FC236}">
                <a16:creationId xmlns:a16="http://schemas.microsoft.com/office/drawing/2014/main" id="{2E300671-44F2-4AB3-894D-A45C54C98785}"/>
              </a:ext>
            </a:extLst>
          </p:cNvPr>
          <p:cNvSpPr txBox="1">
            <a:spLocks/>
          </p:cNvSpPr>
          <p:nvPr/>
        </p:nvSpPr>
        <p:spPr bwMode="auto">
          <a:xfrm>
            <a:off x="8321675" y="6410325"/>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620713" indent="-22860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858838"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13716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lgn="r" eaLnBrk="1" hangingPunct="1">
              <a:spcBef>
                <a:spcPct val="0"/>
              </a:spcBef>
              <a:buClrTx/>
              <a:buSzTx/>
              <a:buFontTx/>
              <a:buNone/>
            </a:pPr>
            <a:fld id="{E02A399B-F5E1-410B-8516-681804039FF8}" type="slidenum">
              <a:rPr lang="en-US" altLang="en-US" sz="1000">
                <a:cs typeface="Arial" panose="020B0604020202020204" pitchFamily="34" charset="0"/>
              </a:rPr>
              <a:pPr algn="r" eaLnBrk="1" hangingPunct="1">
                <a:spcBef>
                  <a:spcPct val="0"/>
                </a:spcBef>
                <a:buClrTx/>
                <a:buSzTx/>
                <a:buFontTx/>
                <a:buNone/>
              </a:pPr>
              <a:t>24</a:t>
            </a:fld>
            <a:endParaRPr lang="en-US" altLang="en-US" sz="100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10" name="Group 38">
            <a:extLst>
              <a:ext uri="{FF2B5EF4-FFF2-40B4-BE49-F238E27FC236}">
                <a16:creationId xmlns:a16="http://schemas.microsoft.com/office/drawing/2014/main" id="{D675D4A8-D559-488E-A6FC-AC4D96884B8F}"/>
              </a:ext>
            </a:extLst>
          </p:cNvPr>
          <p:cNvGraphicFramePr>
            <a:graphicFrameLocks noGrp="1"/>
          </p:cNvGraphicFramePr>
          <p:nvPr>
            <p:ph idx="4294967295"/>
          </p:nvPr>
        </p:nvGraphicFramePr>
        <p:xfrm>
          <a:off x="533400" y="1371600"/>
          <a:ext cx="8077200" cy="4419600"/>
        </p:xfrm>
        <a:graphic>
          <a:graphicData uri="http://schemas.openxmlformats.org/drawingml/2006/table">
            <a:tbl>
              <a:tblPr/>
              <a:tblGrid>
                <a:gridCol w="4860925">
                  <a:extLst>
                    <a:ext uri="{9D8B030D-6E8A-4147-A177-3AD203B41FA5}">
                      <a16:colId xmlns:a16="http://schemas.microsoft.com/office/drawing/2014/main" val="20000"/>
                    </a:ext>
                  </a:extLst>
                </a:gridCol>
                <a:gridCol w="3216275">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Calibri" pitchFamily="34" charset="0"/>
                          <a:cs typeface="Times New Roman" pitchFamily="18" charset="0"/>
                        </a:rPr>
                        <a:t>VIOLATION TYPE</a:t>
                      </a:r>
                      <a:endParaRPr kumimoji="0" lang="en-US"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Calibri" pitchFamily="34" charset="0"/>
                          <a:cs typeface="Times New Roman" pitchFamily="18" charset="0"/>
                        </a:rPr>
                        <a:t>PENALTY</a:t>
                      </a:r>
                      <a:endParaRPr kumimoji="0" lang="en-US"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76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Calibri" pitchFamily="34" charset="0"/>
                          <a:cs typeface="Times New Roman" pitchFamily="18" charset="0"/>
                        </a:rPr>
                        <a:t>WILLFUL</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libri" pitchFamily="34" charset="0"/>
                          <a:cs typeface="Times New Roman" pitchFamily="18" charset="0"/>
                        </a:rPr>
                        <a:t>A violation that the employer intentionally and knowingly commits or a violation that the employer commits with plain indifference to the law.</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libri" pitchFamily="34" charset="0"/>
                          <a:cs typeface="Times New Roman" pitchFamily="18" charset="0"/>
                        </a:rPr>
                        <a:t>OSHA may propose penalties of up to $70,000 for each willful violation, with a minimum penalty of $5,000 for each willful violation.</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Calibri" pitchFamily="34" charset="0"/>
                          <a:cs typeface="Times New Roman" pitchFamily="18" charset="0"/>
                        </a:rPr>
                        <a:t>SERIOUS</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libri" pitchFamily="34" charset="0"/>
                          <a:cs typeface="Times New Roman" pitchFamily="18" charset="0"/>
                        </a:rPr>
                        <a:t>A violation where there is substantial probability that death or serious physical harm could result and that the employer knew, or should have known, of the hazard.</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libri" pitchFamily="34" charset="0"/>
                          <a:cs typeface="Times New Roman" pitchFamily="18" charset="0"/>
                        </a:rPr>
                        <a:t>There is a mandatory penalty for serious violations which may be up to $7,000.</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2"/>
                  </a:ext>
                </a:extLst>
              </a:tr>
              <a:tr h="1066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Calibri" pitchFamily="34" charset="0"/>
                          <a:cs typeface="Times New Roman" pitchFamily="18" charset="0"/>
                        </a:rPr>
                        <a:t>OTHER-THAN-SERIOUS</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libri" pitchFamily="34" charset="0"/>
                          <a:cs typeface="Times New Roman" pitchFamily="18" charset="0"/>
                        </a:rPr>
                        <a:t>A violation that has a direct relationship to safety and health, but probably would not cause death or serious physical harm.</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libri" pitchFamily="34" charset="0"/>
                          <a:cs typeface="Times New Roman" pitchFamily="18" charset="0"/>
                        </a:rPr>
                        <a:t>OSHA may propose a penalty of up to $7,000 for each other-than-serious violation.</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3"/>
                  </a:ext>
                </a:extLst>
              </a:tr>
              <a:tr h="7620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Calibri" pitchFamily="34" charset="0"/>
                          <a:cs typeface="Times New Roman" pitchFamily="18" charset="0"/>
                        </a:rPr>
                        <a:t>REPEATED</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libri" pitchFamily="34" charset="0"/>
                          <a:cs typeface="Times New Roman" pitchFamily="18" charset="0"/>
                        </a:rPr>
                        <a:t>A violation that is the same or similar to a previous violation.</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Calibri" pitchFamily="34" charset="0"/>
                          <a:cs typeface="Times New Roman" pitchFamily="18" charset="0"/>
                        </a:rPr>
                        <a:t>OSHA may propose penalties of up to $70,000 for each repeated violation.</a:t>
                      </a:r>
                      <a:endParaRPr kumimoji="0" lang="en-US" sz="14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4"/>
                  </a:ext>
                </a:extLst>
              </a:tr>
            </a:tbl>
          </a:graphicData>
        </a:graphic>
      </p:graphicFrame>
      <p:pic>
        <p:nvPicPr>
          <p:cNvPr id="61462" name="Title 2">
            <a:extLst>
              <a:ext uri="{FF2B5EF4-FFF2-40B4-BE49-F238E27FC236}">
                <a16:creationId xmlns:a16="http://schemas.microsoft.com/office/drawing/2014/main" id="{E7634550-7D1A-4934-9582-7EAE0D96B0B7}"/>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31775" y="268288"/>
            <a:ext cx="8461375" cy="1158875"/>
          </a:xfrm>
        </p:spPr>
      </p:pic>
      <p:sp>
        <p:nvSpPr>
          <p:cNvPr id="61463" name="Slide Number Placeholder 1">
            <a:extLst>
              <a:ext uri="{FF2B5EF4-FFF2-40B4-BE49-F238E27FC236}">
                <a16:creationId xmlns:a16="http://schemas.microsoft.com/office/drawing/2014/main" id="{82442DDE-2AB8-45C5-A3B3-124D1DF3A92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3AA391E5-145F-4C3C-98D0-0E7875FB411A}" type="slidenum">
              <a:rPr lang="en-US" altLang="en-US" sz="1000"/>
              <a:pPr>
                <a:spcBef>
                  <a:spcPct val="0"/>
                </a:spcBef>
                <a:buClrTx/>
                <a:buSzTx/>
                <a:buFontTx/>
                <a:buNone/>
              </a:pPr>
              <a:t>25</a:t>
            </a:fld>
            <a:endParaRPr lang="en-US" altLang="en-US" sz="10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a:extLst>
              <a:ext uri="{FF2B5EF4-FFF2-40B4-BE49-F238E27FC236}">
                <a16:creationId xmlns:a16="http://schemas.microsoft.com/office/drawing/2014/main" id="{0DEE75CE-9BC0-41BE-BC9E-7C899FA038C7}"/>
              </a:ext>
            </a:extLst>
          </p:cNvPr>
          <p:cNvSpPr>
            <a:spLocks noGrp="1"/>
          </p:cNvSpPr>
          <p:nvPr>
            <p:ph idx="4294967295"/>
          </p:nvPr>
        </p:nvSpPr>
        <p:spPr/>
        <p:txBody>
          <a:bodyPr/>
          <a:lstStyle/>
          <a:p>
            <a:pPr eaLnBrk="1" hangingPunct="1"/>
            <a:r>
              <a:rPr lang="en-US" altLang="en-US"/>
              <a:t>Give an example of a reason why OSHA would conduct an inspection at your workplace.</a:t>
            </a:r>
          </a:p>
          <a:p>
            <a:pPr eaLnBrk="1" hangingPunct="1">
              <a:buFont typeface="Wingdings 3" panose="05040102010807070707" pitchFamily="18" charset="2"/>
              <a:buNone/>
            </a:pPr>
            <a:endParaRPr lang="en-US" altLang="en-US"/>
          </a:p>
          <a:p>
            <a:pPr eaLnBrk="1" hangingPunct="1"/>
            <a:r>
              <a:rPr lang="en-US" altLang="en-US"/>
              <a:t>What are the types of OSHA violations?</a:t>
            </a:r>
          </a:p>
          <a:p>
            <a:pPr eaLnBrk="1" hangingPunct="1"/>
            <a:endParaRPr lang="en-US" altLang="en-US"/>
          </a:p>
          <a:p>
            <a:pPr eaLnBrk="1" hangingPunct="1"/>
            <a:endParaRPr lang="en-US" altLang="en-US"/>
          </a:p>
        </p:txBody>
      </p:sp>
      <p:sp>
        <p:nvSpPr>
          <p:cNvPr id="3" name="Title 2">
            <a:extLst>
              <a:ext uri="{FF2B5EF4-FFF2-40B4-BE49-F238E27FC236}">
                <a16:creationId xmlns:a16="http://schemas.microsoft.com/office/drawing/2014/main" id="{CA66ECD0-E37E-42CA-9DC0-53C08C75FC05}"/>
              </a:ext>
            </a:extLst>
          </p:cNvPr>
          <p:cNvSpPr>
            <a:spLocks noGrp="1"/>
          </p:cNvSpPr>
          <p:nvPr>
            <p:ph type="title" idx="4294967295"/>
          </p:nvPr>
        </p:nvSpPr>
        <p:spPr>
          <a:xfrm>
            <a:off x="458746" y="274638"/>
            <a:ext cx="8228055" cy="1143000"/>
          </a:xfrm>
          <a:ln>
            <a:miter lim="800000"/>
            <a:headEnd/>
            <a:tailEnd/>
          </a:ln>
        </p:spPr>
        <p:txBody>
          <a:bodyPr rtlCol="0">
            <a:normAutofit/>
            <a:scene3d>
              <a:camera prst="orthographicFront"/>
              <a:lightRig rig="soft" dir="t"/>
            </a:scene3d>
            <a:sp3d prstMaterial="softEdge">
              <a:bevelT w="25400" h="25400"/>
            </a:sp3d>
          </a:bodyPr>
          <a:lstStyle/>
          <a:p>
            <a:pPr eaLnBrk="1" hangingPunct="1">
              <a:defRPr/>
            </a:pPr>
            <a:r>
              <a:rPr lang="en-US" kern="1200">
                <a:effectLst>
                  <a:outerShdw blurRad="31750" dist="25400" dir="5400000" algn="tl" rotWithShape="0">
                    <a:srgbClr val="000000">
                      <a:alpha val="25000"/>
                    </a:srgbClr>
                  </a:outerShdw>
                </a:effectLst>
              </a:rPr>
              <a:t>Questions for Review</a:t>
            </a:r>
          </a:p>
        </p:txBody>
      </p:sp>
      <p:pic>
        <p:nvPicPr>
          <p:cNvPr id="63492" name="Picture 4" descr="C:\Documents and Settings\jtaylor.OSHA\Local Settings\Temporary Internet Files\Content.IE5\FSRY5FTZ\MCj04420000000[1].png">
            <a:extLst>
              <a:ext uri="{FF2B5EF4-FFF2-40B4-BE49-F238E27FC236}">
                <a16:creationId xmlns:a16="http://schemas.microsoft.com/office/drawing/2014/main" id="{7B728F68-0DF7-4337-A741-19D8DCBC9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28600"/>
            <a:ext cx="9890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Slide Number Placeholder 1">
            <a:extLst>
              <a:ext uri="{FF2B5EF4-FFF2-40B4-BE49-F238E27FC236}">
                <a16:creationId xmlns:a16="http://schemas.microsoft.com/office/drawing/2014/main" id="{8F383C3F-C8F2-4ED6-8093-5338FB2B770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4949E080-01C5-4425-AADB-38092CDFF615}" type="slidenum">
              <a:rPr lang="en-US" altLang="en-US" sz="1000"/>
              <a:pPr>
                <a:spcBef>
                  <a:spcPct val="0"/>
                </a:spcBef>
                <a:buClrTx/>
                <a:buSzTx/>
                <a:buFontTx/>
                <a:buNone/>
              </a:pPr>
              <a:t>26</a:t>
            </a:fld>
            <a:endParaRPr lang="en-US" altLang="en-US" sz="10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a:extLst>
              <a:ext uri="{FF2B5EF4-FFF2-40B4-BE49-F238E27FC236}">
                <a16:creationId xmlns:a16="http://schemas.microsoft.com/office/drawing/2014/main" id="{B72C50FC-6BF1-40FE-AC68-94C027BACC82}"/>
              </a:ext>
            </a:extLst>
          </p:cNvPr>
          <p:cNvSpPr>
            <a:spLocks noGrp="1"/>
          </p:cNvSpPr>
          <p:nvPr>
            <p:ph idx="4294967295"/>
          </p:nvPr>
        </p:nvSpPr>
        <p:spPr/>
        <p:txBody>
          <a:bodyPr/>
          <a:lstStyle/>
          <a:p>
            <a:pPr eaLnBrk="1" hangingPunct="1"/>
            <a:r>
              <a:rPr lang="en-US" altLang="en-US"/>
              <a:t>Sources within the workplace/worksite</a:t>
            </a:r>
            <a:endParaRPr lang="en-US" altLang="en-US" b="1"/>
          </a:p>
          <a:p>
            <a:pPr eaLnBrk="1" hangingPunct="1"/>
            <a:r>
              <a:rPr lang="en-US" altLang="en-US"/>
              <a:t>Sources outside the workplace/worksite</a:t>
            </a:r>
            <a:endParaRPr lang="en-US" altLang="en-US" b="1"/>
          </a:p>
          <a:p>
            <a:pPr eaLnBrk="1" hangingPunct="1"/>
            <a:r>
              <a:rPr lang="en-US" altLang="en-US"/>
              <a:t>How to file an OSHA complaint</a:t>
            </a:r>
            <a:endParaRPr lang="en-US" altLang="en-US" b="1"/>
          </a:p>
          <a:p>
            <a:pPr eaLnBrk="1" hangingPunct="1">
              <a:buFont typeface="Wingdings 3" panose="05040102010807070707" pitchFamily="18" charset="2"/>
              <a:buNone/>
            </a:pPr>
            <a:endParaRPr lang="en-US" altLang="en-US" b="1" u="sng"/>
          </a:p>
          <a:p>
            <a:pPr eaLnBrk="1" hangingPunct="1"/>
            <a:endParaRPr lang="en-US" altLang="en-US"/>
          </a:p>
        </p:txBody>
      </p:sp>
      <p:pic>
        <p:nvPicPr>
          <p:cNvPr id="65539" name="Title 2">
            <a:extLst>
              <a:ext uri="{FF2B5EF4-FFF2-40B4-BE49-F238E27FC236}">
                <a16:creationId xmlns:a16="http://schemas.microsoft.com/office/drawing/2014/main" id="{14512CAA-0FB7-4920-B44F-1AC3E58370D3}"/>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68288" y="219075"/>
            <a:ext cx="8424862" cy="1208088"/>
          </a:xfrm>
        </p:spPr>
      </p:pic>
      <p:sp>
        <p:nvSpPr>
          <p:cNvPr id="65540" name="Slide Number Placeholder 1">
            <a:extLst>
              <a:ext uri="{FF2B5EF4-FFF2-40B4-BE49-F238E27FC236}">
                <a16:creationId xmlns:a16="http://schemas.microsoft.com/office/drawing/2014/main" id="{3D9DFF99-07D9-466D-A9BB-06F4D1A039C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8811F1F1-3D1F-4BB3-87EF-F414EC3BD963}" type="slidenum">
              <a:rPr lang="en-US" altLang="en-US" sz="1000"/>
              <a:pPr>
                <a:spcBef>
                  <a:spcPct val="0"/>
                </a:spcBef>
                <a:buClrTx/>
                <a:buSzTx/>
                <a:buFontTx/>
                <a:buNone/>
              </a:pPr>
              <a:t>27</a:t>
            </a:fld>
            <a:endParaRPr lang="en-US" altLang="en-US" sz="10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a:extLst>
              <a:ext uri="{FF2B5EF4-FFF2-40B4-BE49-F238E27FC236}">
                <a16:creationId xmlns:a16="http://schemas.microsoft.com/office/drawing/2014/main" id="{BD1D4EC8-969E-4E11-ADAC-18F52AFFCA14}"/>
              </a:ext>
            </a:extLst>
          </p:cNvPr>
          <p:cNvSpPr>
            <a:spLocks noGrp="1"/>
          </p:cNvSpPr>
          <p:nvPr>
            <p:ph idx="4294967295"/>
          </p:nvPr>
        </p:nvSpPr>
        <p:spPr/>
        <p:txBody>
          <a:bodyPr/>
          <a:lstStyle/>
          <a:p>
            <a:pPr eaLnBrk="1" hangingPunct="1"/>
            <a:r>
              <a:rPr lang="en-US" altLang="en-US"/>
              <a:t>Employer or supervisor, co-workers, and union representatives </a:t>
            </a:r>
          </a:p>
          <a:p>
            <a:pPr eaLnBrk="1" hangingPunct="1"/>
            <a:r>
              <a:rPr lang="en-US" altLang="en-US"/>
              <a:t>Safety Data Sheet (SDS) for information on chemicals</a:t>
            </a:r>
            <a:endParaRPr lang="en-US" altLang="en-US" b="1"/>
          </a:p>
          <a:p>
            <a:pPr eaLnBrk="1" hangingPunct="1"/>
            <a:r>
              <a:rPr lang="en-US" altLang="en-US"/>
              <a:t>Labels and warning signs</a:t>
            </a:r>
            <a:endParaRPr lang="en-US" altLang="en-US" b="1"/>
          </a:p>
          <a:p>
            <a:pPr eaLnBrk="1" hangingPunct="1"/>
            <a:r>
              <a:rPr lang="en-US" altLang="en-US"/>
              <a:t>Employee orientation manuals or other training materials</a:t>
            </a:r>
          </a:p>
          <a:p>
            <a:pPr eaLnBrk="1" hangingPunct="1"/>
            <a:r>
              <a:rPr lang="en-US" altLang="en-US"/>
              <a:t>Work tasks and procedures instruction</a:t>
            </a:r>
          </a:p>
        </p:txBody>
      </p:sp>
      <p:pic>
        <p:nvPicPr>
          <p:cNvPr id="67587" name="Title 2">
            <a:extLst>
              <a:ext uri="{FF2B5EF4-FFF2-40B4-BE49-F238E27FC236}">
                <a16:creationId xmlns:a16="http://schemas.microsoft.com/office/drawing/2014/main" id="{9346F8E9-3DF1-471B-9E8F-8EED6086F275}"/>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68288" y="268288"/>
            <a:ext cx="8424862" cy="1158875"/>
          </a:xfrm>
        </p:spPr>
      </p:pic>
      <p:sp>
        <p:nvSpPr>
          <p:cNvPr id="67588" name="Slide Number Placeholder 1">
            <a:extLst>
              <a:ext uri="{FF2B5EF4-FFF2-40B4-BE49-F238E27FC236}">
                <a16:creationId xmlns:a16="http://schemas.microsoft.com/office/drawing/2014/main" id="{F5E4EC7C-4F1C-4C29-86FF-3D6F6370855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FF329BD7-24CA-4ABF-9381-869F6F21E4BD}" type="slidenum">
              <a:rPr lang="en-US" altLang="en-US" sz="1000"/>
              <a:pPr>
                <a:spcBef>
                  <a:spcPct val="0"/>
                </a:spcBef>
                <a:buClrTx/>
                <a:buSzTx/>
                <a:buFontTx/>
                <a:buNone/>
              </a:pPr>
              <a:t>28</a:t>
            </a:fld>
            <a:endParaRPr lang="en-US" altLang="en-US" sz="10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a:extLst>
              <a:ext uri="{FF2B5EF4-FFF2-40B4-BE49-F238E27FC236}">
                <a16:creationId xmlns:a16="http://schemas.microsoft.com/office/drawing/2014/main" id="{0739EDDB-DA74-483D-AF21-33CFBA97BA6F}"/>
              </a:ext>
            </a:extLst>
          </p:cNvPr>
          <p:cNvSpPr>
            <a:spLocks noGrp="1"/>
          </p:cNvSpPr>
          <p:nvPr>
            <p:ph idx="4294967295"/>
          </p:nvPr>
        </p:nvSpPr>
        <p:spPr/>
        <p:txBody>
          <a:bodyPr/>
          <a:lstStyle/>
          <a:p>
            <a:pPr eaLnBrk="1" hangingPunct="1"/>
            <a:r>
              <a:rPr lang="en-US" altLang="en-US"/>
              <a:t>OSHA website: </a:t>
            </a:r>
            <a:r>
              <a:rPr lang="en-US" altLang="en-US">
                <a:solidFill>
                  <a:srgbClr val="0070C0"/>
                </a:solidFill>
                <a:hlinkClick r:id="rId3"/>
              </a:rPr>
              <a:t>http://www.osha.gov</a:t>
            </a:r>
            <a:r>
              <a:rPr lang="en-US" altLang="en-US">
                <a:solidFill>
                  <a:srgbClr val="0070C0"/>
                </a:solidFill>
              </a:rPr>
              <a:t> </a:t>
            </a:r>
            <a:r>
              <a:rPr lang="en-US" altLang="en-US"/>
              <a:t>and OSHA offices (you can call or write)</a:t>
            </a:r>
          </a:p>
          <a:p>
            <a:pPr eaLnBrk="1" hangingPunct="1"/>
            <a:r>
              <a:rPr lang="en-US" altLang="en-US"/>
              <a:t>Compliance Assistance Specialists in the area offices </a:t>
            </a:r>
          </a:p>
          <a:p>
            <a:pPr eaLnBrk="1" hangingPunct="1"/>
            <a:r>
              <a:rPr lang="en-US" altLang="en-US"/>
              <a:t>National Institute for Occupational Safety and Health (NIOSH) – OSHA’s sister agency</a:t>
            </a:r>
          </a:p>
          <a:p>
            <a:pPr eaLnBrk="1" hangingPunct="1"/>
            <a:r>
              <a:rPr lang="en-US" altLang="en-US"/>
              <a:t>OSHA Training Institute Education Centers</a:t>
            </a:r>
          </a:p>
          <a:p>
            <a:pPr eaLnBrk="1" hangingPunct="1"/>
            <a:r>
              <a:rPr lang="en-US" altLang="en-US"/>
              <a:t>Doctors, nurses, other health care providers</a:t>
            </a:r>
          </a:p>
          <a:p>
            <a:pPr eaLnBrk="1" hangingPunct="1"/>
            <a:r>
              <a:rPr lang="en-US" altLang="en-US"/>
              <a:t>Public libraries</a:t>
            </a:r>
          </a:p>
          <a:p>
            <a:pPr eaLnBrk="1" hangingPunct="1"/>
            <a:r>
              <a:rPr lang="en-US" altLang="en-US"/>
              <a:t>Other local, community-based resources</a:t>
            </a:r>
          </a:p>
        </p:txBody>
      </p:sp>
      <p:pic>
        <p:nvPicPr>
          <p:cNvPr id="69635" name="Title 2">
            <a:extLst>
              <a:ext uri="{FF2B5EF4-FFF2-40B4-BE49-F238E27FC236}">
                <a16:creationId xmlns:a16="http://schemas.microsoft.com/office/drawing/2014/main" id="{2D745953-1945-46FC-AA5F-98C19F4829AB}"/>
              </a:ext>
            </a:extLst>
          </p:cNvPr>
          <p:cNvPicPr>
            <a:picLocks noGrp="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a:xfrm>
            <a:off x="268288" y="268288"/>
            <a:ext cx="8601075" cy="1158875"/>
          </a:xfrm>
        </p:spPr>
      </p:pic>
      <p:sp>
        <p:nvSpPr>
          <p:cNvPr id="69636" name="Slide Number Placeholder 1">
            <a:extLst>
              <a:ext uri="{FF2B5EF4-FFF2-40B4-BE49-F238E27FC236}">
                <a16:creationId xmlns:a16="http://schemas.microsoft.com/office/drawing/2014/main" id="{22110CC2-56E1-4744-AF98-C48C7C2C9E6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6014EF7E-FF00-42CC-930C-4DABB2E76AD3}" type="slidenum">
              <a:rPr lang="en-US" altLang="en-US" sz="1000"/>
              <a:pPr>
                <a:spcBef>
                  <a:spcPct val="0"/>
                </a:spcBef>
                <a:buClrTx/>
                <a:buSzTx/>
                <a:buFontTx/>
                <a:buNone/>
              </a:pPr>
              <a:t>29</a:t>
            </a:fld>
            <a:endParaRPr lang="en-US" altLang="en-US" sz="10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66714767-AA5D-4E34-A1BB-0F7AB7C19388}"/>
              </a:ext>
            </a:extLst>
          </p:cNvPr>
          <p:cNvSpPr>
            <a:spLocks noGrp="1"/>
          </p:cNvSpPr>
          <p:nvPr>
            <p:ph type="title"/>
          </p:nvPr>
        </p:nvSpPr>
        <p:spPr/>
        <p:txBody>
          <a:bodyPr/>
          <a:lstStyle/>
          <a:p>
            <a:r>
              <a:rPr lang="en-US" altLang="en-US"/>
              <a:t>Lesson Overview</a:t>
            </a:r>
          </a:p>
        </p:txBody>
      </p:sp>
      <p:sp>
        <p:nvSpPr>
          <p:cNvPr id="17411" name="Content Placeholder 2">
            <a:extLst>
              <a:ext uri="{FF2B5EF4-FFF2-40B4-BE49-F238E27FC236}">
                <a16:creationId xmlns:a16="http://schemas.microsoft.com/office/drawing/2014/main" id="{7A4129FD-F4D3-4C18-AA2E-7C621016BBCE}"/>
              </a:ext>
            </a:extLst>
          </p:cNvPr>
          <p:cNvSpPr>
            <a:spLocks noGrp="1"/>
          </p:cNvSpPr>
          <p:nvPr>
            <p:ph idx="1"/>
          </p:nvPr>
        </p:nvSpPr>
        <p:spPr/>
        <p:txBody>
          <a:bodyPr/>
          <a:lstStyle/>
          <a:p>
            <a:pPr marL="514350" indent="-514350" eaLnBrk="1" hangingPunct="1">
              <a:lnSpc>
                <a:spcPct val="90000"/>
              </a:lnSpc>
              <a:buFont typeface="Wingdings 3" panose="05040102010807070707" pitchFamily="18" charset="2"/>
              <a:buNone/>
            </a:pPr>
            <a:r>
              <a:rPr lang="en-US" altLang="en-US" b="1" u="sng"/>
              <a:t>Purpose:</a:t>
            </a:r>
          </a:p>
          <a:p>
            <a:pPr marL="514350" indent="-514350" eaLnBrk="1" hangingPunct="1">
              <a:lnSpc>
                <a:spcPct val="90000"/>
              </a:lnSpc>
            </a:pPr>
            <a:r>
              <a:rPr lang="en-US" altLang="en-US"/>
              <a:t>To provide workers with introductory information about OSHA</a:t>
            </a:r>
          </a:p>
          <a:p>
            <a:pPr marL="514350" indent="-514350" eaLnBrk="1" hangingPunct="1">
              <a:lnSpc>
                <a:spcPct val="90000"/>
              </a:lnSpc>
              <a:buFont typeface="Wingdings 3" panose="05040102010807070707" pitchFamily="18" charset="2"/>
              <a:buNone/>
            </a:pPr>
            <a:r>
              <a:rPr lang="en-US" altLang="en-US" b="1" u="sng"/>
              <a:t>Topics:</a:t>
            </a:r>
          </a:p>
          <a:p>
            <a:pPr marL="1066800" lvl="1" indent="-438150" eaLnBrk="1" hangingPunct="1">
              <a:lnSpc>
                <a:spcPct val="90000"/>
              </a:lnSpc>
              <a:buFont typeface="Lucida Sans Unicode" panose="020B0602030504020204" pitchFamily="34" charset="0"/>
              <a:buAutoNum type="arabicPeriod"/>
            </a:pPr>
            <a:r>
              <a:rPr lang="en-US" altLang="en-US"/>
              <a:t>Why is OSHA important to you?</a:t>
            </a:r>
          </a:p>
          <a:p>
            <a:pPr marL="1066800" lvl="1" indent="-438150" eaLnBrk="1" hangingPunct="1">
              <a:lnSpc>
                <a:spcPct val="90000"/>
              </a:lnSpc>
              <a:buFont typeface="Lucida Sans Unicode" panose="020B0602030504020204" pitchFamily="34" charset="0"/>
              <a:buAutoNum type="arabicPeriod"/>
            </a:pPr>
            <a:r>
              <a:rPr lang="en-US" altLang="en-US"/>
              <a:t>What rights do you have under OSHA?</a:t>
            </a:r>
          </a:p>
          <a:p>
            <a:pPr marL="1066800" lvl="1" indent="-438150" eaLnBrk="1" hangingPunct="1">
              <a:lnSpc>
                <a:spcPct val="90000"/>
              </a:lnSpc>
              <a:buFont typeface="Lucida Sans Unicode" panose="020B0602030504020204" pitchFamily="34" charset="0"/>
              <a:buAutoNum type="arabicPeriod"/>
            </a:pPr>
            <a:r>
              <a:rPr lang="en-US" altLang="en-US"/>
              <a:t>What responsibilities does your employer have under OSHA?</a:t>
            </a:r>
          </a:p>
          <a:p>
            <a:pPr marL="1066800" lvl="1" indent="-438150" eaLnBrk="1" hangingPunct="1">
              <a:lnSpc>
                <a:spcPct val="90000"/>
              </a:lnSpc>
              <a:buFont typeface="Lucida Sans Unicode" panose="020B0602030504020204" pitchFamily="34" charset="0"/>
              <a:buAutoNum type="arabicPeriod"/>
            </a:pPr>
            <a:r>
              <a:rPr lang="en-US" altLang="en-US"/>
              <a:t>What are OSHA standards?</a:t>
            </a:r>
          </a:p>
          <a:p>
            <a:pPr marL="1066800" lvl="1" indent="-438150" eaLnBrk="1" hangingPunct="1">
              <a:lnSpc>
                <a:spcPct val="90000"/>
              </a:lnSpc>
              <a:buFont typeface="Lucida Sans Unicode" panose="020B0602030504020204" pitchFamily="34" charset="0"/>
              <a:buAutoNum type="arabicPeriod"/>
            </a:pPr>
            <a:r>
              <a:rPr lang="en-US" altLang="en-US"/>
              <a:t>How are OSHA inspections conducted?</a:t>
            </a:r>
          </a:p>
          <a:p>
            <a:pPr marL="1066800" lvl="1" indent="-438150" eaLnBrk="1" hangingPunct="1">
              <a:lnSpc>
                <a:spcPct val="90000"/>
              </a:lnSpc>
              <a:buFont typeface="Lucida Sans Unicode" panose="020B0602030504020204" pitchFamily="34" charset="0"/>
              <a:buAutoNum type="arabicPeriod"/>
            </a:pPr>
            <a:r>
              <a:rPr lang="en-US" altLang="en-US"/>
              <a:t>Where can you go for help?</a:t>
            </a:r>
          </a:p>
        </p:txBody>
      </p:sp>
      <p:sp>
        <p:nvSpPr>
          <p:cNvPr id="17412" name="Slide Number Placeholder 3">
            <a:extLst>
              <a:ext uri="{FF2B5EF4-FFF2-40B4-BE49-F238E27FC236}">
                <a16:creationId xmlns:a16="http://schemas.microsoft.com/office/drawing/2014/main" id="{349C2DEE-B1B0-4314-850C-CA98242CD93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C8733D59-86B4-46E6-B585-918E78676396}" type="slidenum">
              <a:rPr lang="en-US" altLang="en-US" sz="1000"/>
              <a:pPr>
                <a:spcBef>
                  <a:spcPct val="0"/>
                </a:spcBef>
                <a:buClrTx/>
                <a:buSzTx/>
                <a:buFontTx/>
                <a:buNone/>
              </a:pPr>
              <a:t>3</a:t>
            </a:fld>
            <a:endParaRPr lang="en-US" altLang="en-US" sz="10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A8A8181-F097-47C3-B03C-8D084F1F3BEA}"/>
              </a:ext>
            </a:extLst>
          </p:cNvPr>
          <p:cNvSpPr>
            <a:spLocks noGrp="1"/>
          </p:cNvSpPr>
          <p:nvPr>
            <p:ph type="title"/>
          </p:nvPr>
        </p:nvSpPr>
        <p:spPr/>
        <p:txBody>
          <a:bodyPr/>
          <a:lstStyle/>
          <a:p>
            <a:r>
              <a:rPr lang="en-US" altLang="en-US"/>
              <a:t>How to Raise a Concern</a:t>
            </a:r>
          </a:p>
        </p:txBody>
      </p:sp>
      <p:sp>
        <p:nvSpPr>
          <p:cNvPr id="71683" name="Content Placeholder 1">
            <a:extLst>
              <a:ext uri="{FF2B5EF4-FFF2-40B4-BE49-F238E27FC236}">
                <a16:creationId xmlns:a16="http://schemas.microsoft.com/office/drawing/2014/main" id="{AA398132-CF44-4098-A41A-4DEDB5303F93}"/>
              </a:ext>
            </a:extLst>
          </p:cNvPr>
          <p:cNvSpPr>
            <a:spLocks noGrp="1"/>
          </p:cNvSpPr>
          <p:nvPr>
            <p:ph idx="1"/>
          </p:nvPr>
        </p:nvSpPr>
        <p:spPr/>
        <p:txBody>
          <a:bodyPr/>
          <a:lstStyle/>
          <a:p>
            <a:pPr algn="ctr" eaLnBrk="1" hangingPunct="1">
              <a:buFont typeface="Wingdings 3" panose="05040102010807070707" pitchFamily="18" charset="2"/>
              <a:buNone/>
            </a:pPr>
            <a:r>
              <a:rPr lang="en-US" altLang="en-US" b="1"/>
              <a:t>Handout #7: Identifying </a:t>
            </a:r>
          </a:p>
          <a:p>
            <a:pPr algn="ctr" eaLnBrk="1" hangingPunct="1">
              <a:buFont typeface="Wingdings 3" panose="05040102010807070707" pitchFamily="18" charset="2"/>
              <a:buNone/>
            </a:pPr>
            <a:r>
              <a:rPr lang="en-US" altLang="en-US" b="1"/>
              <a:t>Safety and Health Problems </a:t>
            </a:r>
          </a:p>
          <a:p>
            <a:pPr algn="ctr" eaLnBrk="1" hangingPunct="1">
              <a:buFont typeface="Wingdings 3" panose="05040102010807070707" pitchFamily="18" charset="2"/>
              <a:buNone/>
            </a:pPr>
            <a:r>
              <a:rPr lang="en-US" altLang="en-US" b="1"/>
              <a:t>in the Workplace</a:t>
            </a:r>
          </a:p>
          <a:p>
            <a:pPr algn="ctr" eaLnBrk="1" hangingPunct="1">
              <a:buFont typeface="Wingdings 3" panose="05040102010807070707" pitchFamily="18" charset="2"/>
              <a:buNone/>
            </a:pPr>
            <a:endParaRPr lang="en-US" altLang="en-US"/>
          </a:p>
          <a:p>
            <a:pPr eaLnBrk="1" hangingPunct="1"/>
            <a:r>
              <a:rPr lang="en-US" altLang="en-US"/>
              <a:t>Review handout to become more aware of workplace hazards</a:t>
            </a:r>
          </a:p>
          <a:p>
            <a:pPr eaLnBrk="1" hangingPunct="1"/>
            <a:r>
              <a:rPr lang="en-US" altLang="en-US"/>
              <a:t>Discuss if anyone has discovered safety and/or health problems in the workplace/site</a:t>
            </a:r>
          </a:p>
        </p:txBody>
      </p:sp>
      <p:pic>
        <p:nvPicPr>
          <p:cNvPr id="71684" name="Picture 6" descr="handout">
            <a:extLst>
              <a:ext uri="{FF2B5EF4-FFF2-40B4-BE49-F238E27FC236}">
                <a16:creationId xmlns:a16="http://schemas.microsoft.com/office/drawing/2014/main" id="{A8875C3E-11D2-4666-A750-7DD56380223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7" descr="C:\Documents and Settings\jtaylor.OSHA\Local Settings\Temporary Internet Files\Content.IE5\FSRY5FTZ\MCj04420000000[1].png">
            <a:extLst>
              <a:ext uri="{FF2B5EF4-FFF2-40B4-BE49-F238E27FC236}">
                <a16:creationId xmlns:a16="http://schemas.microsoft.com/office/drawing/2014/main" id="{F2E9D0F8-532A-425D-AEF5-E1CE29DF2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600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Slide Number Placeholder 2">
            <a:extLst>
              <a:ext uri="{FF2B5EF4-FFF2-40B4-BE49-F238E27FC236}">
                <a16:creationId xmlns:a16="http://schemas.microsoft.com/office/drawing/2014/main" id="{4A47DD02-B47E-4016-95D4-4206CE25F1D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8E07251E-369D-4BA7-8112-D0EB576A169E}" type="slidenum">
              <a:rPr lang="en-US" altLang="en-US" sz="1000"/>
              <a:pPr>
                <a:spcBef>
                  <a:spcPct val="0"/>
                </a:spcBef>
                <a:buClrTx/>
                <a:buSzTx/>
                <a:buFontTx/>
                <a:buNone/>
              </a:pPr>
              <a:t>30</a:t>
            </a:fld>
            <a:endParaRPr lang="en-US" altLang="en-US" sz="10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a:extLst>
              <a:ext uri="{FF2B5EF4-FFF2-40B4-BE49-F238E27FC236}">
                <a16:creationId xmlns:a16="http://schemas.microsoft.com/office/drawing/2014/main" id="{DA7805F6-50BA-40ED-8875-5F88A536B0E2}"/>
              </a:ext>
            </a:extLst>
          </p:cNvPr>
          <p:cNvSpPr>
            <a:spLocks noGrp="1"/>
          </p:cNvSpPr>
          <p:nvPr>
            <p:ph idx="4294967295"/>
          </p:nvPr>
        </p:nvSpPr>
        <p:spPr/>
        <p:txBody>
          <a:bodyPr/>
          <a:lstStyle/>
          <a:p>
            <a:pPr eaLnBrk="1" hangingPunct="1"/>
            <a:r>
              <a:rPr lang="en-US" altLang="en-US" sz="2400"/>
              <a:t>Download the OSHA complaint form from OSHA’s website</a:t>
            </a:r>
          </a:p>
          <a:p>
            <a:pPr eaLnBrk="1" hangingPunct="1"/>
            <a:r>
              <a:rPr lang="en-US" altLang="en-US" sz="2400"/>
              <a:t>File the complaint online</a:t>
            </a:r>
          </a:p>
          <a:p>
            <a:pPr lvl="1" eaLnBrk="1" hangingPunct="1"/>
            <a:r>
              <a:rPr lang="en-US" altLang="en-US" sz="2000"/>
              <a:t>Workers can file a complaint</a:t>
            </a:r>
          </a:p>
          <a:p>
            <a:pPr lvl="1" eaLnBrk="1" hangingPunct="1"/>
            <a:r>
              <a:rPr lang="en-US" altLang="en-US" sz="2000"/>
              <a:t>A worker representative can file a complaint</a:t>
            </a:r>
          </a:p>
          <a:p>
            <a:pPr eaLnBrk="1" hangingPunct="1"/>
            <a:r>
              <a:rPr lang="en-US" altLang="en-US" sz="2400"/>
              <a:t>Telephone or visit local regional or area offices to discuss your concerns</a:t>
            </a:r>
          </a:p>
          <a:p>
            <a:pPr eaLnBrk="1" hangingPunct="1"/>
            <a:r>
              <a:rPr lang="en-US" altLang="en-US" sz="2400"/>
              <a:t>Complete the form – be specific and include appropriate details</a:t>
            </a:r>
          </a:p>
          <a:p>
            <a:pPr eaLnBrk="1" hangingPunct="1"/>
            <a:r>
              <a:rPr lang="en-US" altLang="en-US" sz="2400"/>
              <a:t>OSHA determines if an inspection is necessary</a:t>
            </a:r>
          </a:p>
          <a:p>
            <a:pPr eaLnBrk="1" hangingPunct="1"/>
            <a:r>
              <a:rPr lang="en-US" altLang="en-US" sz="2400"/>
              <a:t>Workers do not have to reveal their name</a:t>
            </a:r>
          </a:p>
          <a:p>
            <a:pPr eaLnBrk="1" hangingPunct="1">
              <a:buFont typeface="Wingdings 3" panose="05040102010807070707" pitchFamily="18" charset="2"/>
              <a:buNone/>
            </a:pPr>
            <a:endParaRPr lang="en-US" altLang="en-US" sz="2400"/>
          </a:p>
          <a:p>
            <a:pPr eaLnBrk="1" hangingPunct="1">
              <a:buFont typeface="Wingdings 3" panose="05040102010807070707" pitchFamily="18" charset="2"/>
              <a:buNone/>
            </a:pPr>
            <a:endParaRPr lang="en-US" altLang="en-US" sz="2400"/>
          </a:p>
        </p:txBody>
      </p:sp>
      <p:pic>
        <p:nvPicPr>
          <p:cNvPr id="73731" name="Title 2">
            <a:extLst>
              <a:ext uri="{FF2B5EF4-FFF2-40B4-BE49-F238E27FC236}">
                <a16:creationId xmlns:a16="http://schemas.microsoft.com/office/drawing/2014/main" id="{05E2FC83-C3BB-487F-8749-A938C1C669EA}"/>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33363" y="268288"/>
            <a:ext cx="8459787" cy="1158875"/>
          </a:xfrm>
        </p:spPr>
      </p:pic>
      <p:sp>
        <p:nvSpPr>
          <p:cNvPr id="73732" name="Slide Number Placeholder 1">
            <a:extLst>
              <a:ext uri="{FF2B5EF4-FFF2-40B4-BE49-F238E27FC236}">
                <a16:creationId xmlns:a16="http://schemas.microsoft.com/office/drawing/2014/main" id="{9B3E9897-8FDC-4AD4-995B-610B7351371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8E991EAF-EAEA-4C24-B7EE-2DCE84E787E7}" type="slidenum">
              <a:rPr lang="en-US" altLang="en-US" sz="1000"/>
              <a:pPr>
                <a:spcBef>
                  <a:spcPct val="0"/>
                </a:spcBef>
                <a:buClrTx/>
                <a:buSzTx/>
                <a:buFontTx/>
                <a:buNone/>
              </a:pPr>
              <a:t>31</a:t>
            </a:fld>
            <a:endParaRPr lang="en-US" altLang="en-US" sz="10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a:extLst>
              <a:ext uri="{FF2B5EF4-FFF2-40B4-BE49-F238E27FC236}">
                <a16:creationId xmlns:a16="http://schemas.microsoft.com/office/drawing/2014/main" id="{25C5B8B2-F377-4C77-B8FB-2EE486292907}"/>
              </a:ext>
            </a:extLst>
          </p:cNvPr>
          <p:cNvSpPr>
            <a:spLocks noGrp="1"/>
          </p:cNvSpPr>
          <p:nvPr>
            <p:ph idx="4294967295"/>
          </p:nvPr>
        </p:nvSpPr>
        <p:spPr/>
        <p:txBody>
          <a:bodyPr/>
          <a:lstStyle/>
          <a:p>
            <a:pPr algn="ctr" eaLnBrk="1" hangingPunct="1">
              <a:buFont typeface="Wingdings 3" panose="05040102010807070707" pitchFamily="18" charset="2"/>
              <a:buNone/>
            </a:pPr>
            <a:r>
              <a:rPr lang="en-US" altLang="en-US" b="1"/>
              <a:t>Handout #8a: </a:t>
            </a:r>
          </a:p>
          <a:p>
            <a:pPr algn="ctr" eaLnBrk="1" hangingPunct="1">
              <a:buFont typeface="Wingdings 3" panose="05040102010807070707" pitchFamily="18" charset="2"/>
              <a:buNone/>
            </a:pPr>
            <a:r>
              <a:rPr lang="en-US" altLang="en-US" b="1"/>
              <a:t>General Industry</a:t>
            </a:r>
          </a:p>
          <a:p>
            <a:pPr eaLnBrk="1" hangingPunct="1"/>
            <a:r>
              <a:rPr lang="en-US" altLang="en-US"/>
              <a:t>Each group reviews the handout and discusses the industry-specific scenario</a:t>
            </a:r>
          </a:p>
          <a:p>
            <a:pPr eaLnBrk="1" hangingPunct="1"/>
            <a:r>
              <a:rPr lang="en-US" altLang="en-US"/>
              <a:t>Groups need to determine what information would be important to include in their complaint</a:t>
            </a:r>
          </a:p>
          <a:p>
            <a:pPr eaLnBrk="1" hangingPunct="1"/>
            <a:r>
              <a:rPr lang="en-US" altLang="en-US"/>
              <a:t>Have the class discuss the groups’ results:</a:t>
            </a:r>
          </a:p>
          <a:p>
            <a:pPr lvl="1" eaLnBrk="1" hangingPunct="1"/>
            <a:r>
              <a:rPr lang="en-US" altLang="en-US"/>
              <a:t>What was included in the complaint?</a:t>
            </a:r>
          </a:p>
          <a:p>
            <a:pPr lvl="1" eaLnBrk="1" hangingPunct="1"/>
            <a:r>
              <a:rPr lang="en-US" altLang="en-US"/>
              <a:t>What was added to the complaint?</a:t>
            </a:r>
          </a:p>
          <a:p>
            <a:pPr eaLnBrk="1" hangingPunct="1"/>
            <a:endParaRPr lang="en-US" altLang="en-US"/>
          </a:p>
        </p:txBody>
      </p:sp>
      <p:sp>
        <p:nvSpPr>
          <p:cNvPr id="4" name="Title 3">
            <a:extLst>
              <a:ext uri="{FF2B5EF4-FFF2-40B4-BE49-F238E27FC236}">
                <a16:creationId xmlns:a16="http://schemas.microsoft.com/office/drawing/2014/main" id="{257FC9F5-F9F6-447B-A3D3-938893FBD932}"/>
              </a:ext>
            </a:extLst>
          </p:cNvPr>
          <p:cNvSpPr>
            <a:spLocks noGrp="1"/>
          </p:cNvSpPr>
          <p:nvPr>
            <p:ph type="title" idx="4294967295"/>
          </p:nvPr>
        </p:nvSpPr>
        <p:spPr>
          <a:xfrm>
            <a:off x="458746" y="274638"/>
            <a:ext cx="8228055" cy="1143000"/>
          </a:xfrm>
          <a:ln>
            <a:miter lim="800000"/>
            <a:headEnd/>
            <a:tailEnd/>
          </a:ln>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kern="1200">
                <a:effectLst>
                  <a:outerShdw blurRad="31750" dist="25400" dir="5400000" algn="tl" rotWithShape="0">
                    <a:srgbClr val="000000">
                      <a:alpha val="25000"/>
                    </a:srgbClr>
                  </a:outerShdw>
                </a:effectLst>
              </a:rPr>
              <a:t>Group Activity: Filing a Complaint</a:t>
            </a:r>
          </a:p>
        </p:txBody>
      </p:sp>
      <p:pic>
        <p:nvPicPr>
          <p:cNvPr id="75780" name="Picture 6" descr="handout">
            <a:extLst>
              <a:ext uri="{FF2B5EF4-FFF2-40B4-BE49-F238E27FC236}">
                <a16:creationId xmlns:a16="http://schemas.microsoft.com/office/drawing/2014/main" id="{291E4792-ECCE-460B-8911-F20770B03D1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8" descr="C:\Documents and Settings\jtaylor.OSHA\Local Settings\Temporary Internet Files\Content.IE5\FSRY5FTZ\MCj04398570000[1].wmf">
            <a:extLst>
              <a:ext uri="{FF2B5EF4-FFF2-40B4-BE49-F238E27FC236}">
                <a16:creationId xmlns:a16="http://schemas.microsoft.com/office/drawing/2014/main" id="{0BB93839-3B18-464F-9CC5-B67CBBFBFD5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764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Slide Number Placeholder 1">
            <a:extLst>
              <a:ext uri="{FF2B5EF4-FFF2-40B4-BE49-F238E27FC236}">
                <a16:creationId xmlns:a16="http://schemas.microsoft.com/office/drawing/2014/main" id="{07214759-71C7-45BE-B755-1CFD1B20F3C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A92C3439-FFAD-48B3-9B7F-EF28B279EB1F}" type="slidenum">
              <a:rPr lang="en-US" altLang="en-US" sz="1000"/>
              <a:pPr>
                <a:spcBef>
                  <a:spcPct val="0"/>
                </a:spcBef>
                <a:buClrTx/>
                <a:buSzTx/>
                <a:buFontTx/>
                <a:buNone/>
              </a:pPr>
              <a:t>32</a:t>
            </a:fld>
            <a:endParaRPr lang="en-US" altLang="en-US" sz="10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a:extLst>
              <a:ext uri="{FF2B5EF4-FFF2-40B4-BE49-F238E27FC236}">
                <a16:creationId xmlns:a16="http://schemas.microsoft.com/office/drawing/2014/main" id="{D769AE6A-5046-4A36-B16C-797D3D90DF77}"/>
              </a:ext>
            </a:extLst>
          </p:cNvPr>
          <p:cNvSpPr>
            <a:spLocks noGrp="1"/>
          </p:cNvSpPr>
          <p:nvPr>
            <p:ph idx="4294967295"/>
          </p:nvPr>
        </p:nvSpPr>
        <p:spPr/>
        <p:txBody>
          <a:bodyPr/>
          <a:lstStyle/>
          <a:p>
            <a:pPr algn="ctr" eaLnBrk="1" hangingPunct="1">
              <a:buFont typeface="Wingdings 3" panose="05040102010807070707" pitchFamily="18" charset="2"/>
              <a:buNone/>
            </a:pPr>
            <a:r>
              <a:rPr lang="en-US" altLang="en-US" b="1"/>
              <a:t>Handout #8b: </a:t>
            </a:r>
          </a:p>
          <a:p>
            <a:pPr algn="ctr" eaLnBrk="1" hangingPunct="1">
              <a:buFont typeface="Wingdings 3" panose="05040102010807070707" pitchFamily="18" charset="2"/>
              <a:buNone/>
            </a:pPr>
            <a:r>
              <a:rPr lang="en-US" altLang="en-US" b="1"/>
              <a:t>Construction</a:t>
            </a:r>
          </a:p>
          <a:p>
            <a:pPr eaLnBrk="1" hangingPunct="1"/>
            <a:r>
              <a:rPr lang="en-US" altLang="en-US"/>
              <a:t>Each group reviews the handout and discusses the industry-specific scenario</a:t>
            </a:r>
          </a:p>
          <a:p>
            <a:pPr eaLnBrk="1" hangingPunct="1"/>
            <a:r>
              <a:rPr lang="en-US" altLang="en-US"/>
              <a:t>Groups need to determine what information would be important to include in their complaint</a:t>
            </a:r>
          </a:p>
          <a:p>
            <a:pPr eaLnBrk="1" hangingPunct="1"/>
            <a:r>
              <a:rPr lang="en-US" altLang="en-US"/>
              <a:t>Have the class discuss the groups’ results:</a:t>
            </a:r>
          </a:p>
          <a:p>
            <a:pPr lvl="1" eaLnBrk="1" hangingPunct="1"/>
            <a:r>
              <a:rPr lang="en-US" altLang="en-US"/>
              <a:t>What was included in the complaint?</a:t>
            </a:r>
          </a:p>
          <a:p>
            <a:pPr lvl="1" eaLnBrk="1" hangingPunct="1"/>
            <a:r>
              <a:rPr lang="en-US" altLang="en-US"/>
              <a:t>What was added to the complaint?</a:t>
            </a:r>
          </a:p>
          <a:p>
            <a:pPr eaLnBrk="1" hangingPunct="1"/>
            <a:endParaRPr lang="en-US" altLang="en-US"/>
          </a:p>
        </p:txBody>
      </p:sp>
      <p:sp>
        <p:nvSpPr>
          <p:cNvPr id="4" name="Title 3">
            <a:extLst>
              <a:ext uri="{FF2B5EF4-FFF2-40B4-BE49-F238E27FC236}">
                <a16:creationId xmlns:a16="http://schemas.microsoft.com/office/drawing/2014/main" id="{85AF629B-71B6-4CED-8E77-9450464D96CD}"/>
              </a:ext>
            </a:extLst>
          </p:cNvPr>
          <p:cNvSpPr>
            <a:spLocks noGrp="1"/>
          </p:cNvSpPr>
          <p:nvPr>
            <p:ph type="title" idx="4294967295"/>
          </p:nvPr>
        </p:nvSpPr>
        <p:spPr>
          <a:xfrm>
            <a:off x="458746" y="274638"/>
            <a:ext cx="8228055" cy="1143000"/>
          </a:xfrm>
          <a:ln>
            <a:miter lim="800000"/>
            <a:headEnd/>
            <a:tailEnd/>
          </a:ln>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kern="1200">
                <a:effectLst>
                  <a:outerShdw blurRad="31750" dist="25400" dir="5400000" algn="tl" rotWithShape="0">
                    <a:srgbClr val="000000">
                      <a:alpha val="25000"/>
                    </a:srgbClr>
                  </a:outerShdw>
                </a:effectLst>
              </a:rPr>
              <a:t>Group Activity: Filing a Complaint</a:t>
            </a:r>
          </a:p>
        </p:txBody>
      </p:sp>
      <p:pic>
        <p:nvPicPr>
          <p:cNvPr id="77828" name="Picture 6" descr="handout">
            <a:extLst>
              <a:ext uri="{FF2B5EF4-FFF2-40B4-BE49-F238E27FC236}">
                <a16:creationId xmlns:a16="http://schemas.microsoft.com/office/drawing/2014/main" id="{49175482-3211-4174-9D21-72B6CA302D8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8" descr="C:\Documents and Settings\jtaylor.OSHA\Local Settings\Temporary Internet Files\Content.IE5\FSRY5FTZ\MCj04398570000[1].wmf">
            <a:extLst>
              <a:ext uri="{FF2B5EF4-FFF2-40B4-BE49-F238E27FC236}">
                <a16:creationId xmlns:a16="http://schemas.microsoft.com/office/drawing/2014/main" id="{30D1E659-B151-4B13-BDA9-CFEC24780AE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764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Slide Number Placeholder 1">
            <a:extLst>
              <a:ext uri="{FF2B5EF4-FFF2-40B4-BE49-F238E27FC236}">
                <a16:creationId xmlns:a16="http://schemas.microsoft.com/office/drawing/2014/main" id="{EC872930-E41A-45D9-AC12-24EA6F43041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6F17E5A6-46EC-481A-A713-1832CBFCC275}" type="slidenum">
              <a:rPr lang="en-US" altLang="en-US" sz="1000"/>
              <a:pPr>
                <a:spcBef>
                  <a:spcPct val="0"/>
                </a:spcBef>
                <a:buClrTx/>
                <a:buSzTx/>
                <a:buFontTx/>
                <a:buNone/>
              </a:pPr>
              <a:t>33</a:t>
            </a:fld>
            <a:endParaRPr lang="en-US" altLang="en-US" sz="10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a:extLst>
              <a:ext uri="{FF2B5EF4-FFF2-40B4-BE49-F238E27FC236}">
                <a16:creationId xmlns:a16="http://schemas.microsoft.com/office/drawing/2014/main" id="{B916C149-EC4B-430B-BD01-C83562C3A7CF}"/>
              </a:ext>
            </a:extLst>
          </p:cNvPr>
          <p:cNvSpPr>
            <a:spLocks noGrp="1"/>
          </p:cNvSpPr>
          <p:nvPr>
            <p:ph idx="4294967295"/>
          </p:nvPr>
        </p:nvSpPr>
        <p:spPr/>
        <p:txBody>
          <a:bodyPr/>
          <a:lstStyle/>
          <a:p>
            <a:pPr algn="ctr" eaLnBrk="1" hangingPunct="1">
              <a:buFont typeface="Wingdings 3" panose="05040102010807070707" pitchFamily="18" charset="2"/>
              <a:buNone/>
            </a:pPr>
            <a:r>
              <a:rPr lang="en-US" altLang="en-US" b="1"/>
              <a:t>Handout #8c: </a:t>
            </a:r>
          </a:p>
          <a:p>
            <a:pPr algn="ctr" eaLnBrk="1" hangingPunct="1">
              <a:buFont typeface="Wingdings 3" panose="05040102010807070707" pitchFamily="18" charset="2"/>
              <a:buNone/>
            </a:pPr>
            <a:r>
              <a:rPr lang="en-US" altLang="en-US" b="1"/>
              <a:t>Maritime Industry</a:t>
            </a:r>
          </a:p>
          <a:p>
            <a:pPr eaLnBrk="1" hangingPunct="1"/>
            <a:r>
              <a:rPr lang="en-US" altLang="en-US"/>
              <a:t>Each group reviews the handout and discusses the industry-specific scenario</a:t>
            </a:r>
          </a:p>
          <a:p>
            <a:pPr eaLnBrk="1" hangingPunct="1"/>
            <a:r>
              <a:rPr lang="en-US" altLang="en-US"/>
              <a:t>Groups need to determine what information would be important to include in their complaint</a:t>
            </a:r>
          </a:p>
          <a:p>
            <a:pPr eaLnBrk="1" hangingPunct="1"/>
            <a:r>
              <a:rPr lang="en-US" altLang="en-US"/>
              <a:t>Have the class discuss the groups’ results:</a:t>
            </a:r>
          </a:p>
          <a:p>
            <a:pPr lvl="1" eaLnBrk="1" hangingPunct="1"/>
            <a:r>
              <a:rPr lang="en-US" altLang="en-US"/>
              <a:t>What was included in the complaint?</a:t>
            </a:r>
          </a:p>
          <a:p>
            <a:pPr lvl="1" eaLnBrk="1" hangingPunct="1"/>
            <a:r>
              <a:rPr lang="en-US" altLang="en-US"/>
              <a:t>What was added to the complaint?</a:t>
            </a:r>
          </a:p>
          <a:p>
            <a:pPr eaLnBrk="1" hangingPunct="1"/>
            <a:endParaRPr lang="en-US" altLang="en-US"/>
          </a:p>
        </p:txBody>
      </p:sp>
      <p:sp>
        <p:nvSpPr>
          <p:cNvPr id="4" name="Title 3">
            <a:extLst>
              <a:ext uri="{FF2B5EF4-FFF2-40B4-BE49-F238E27FC236}">
                <a16:creationId xmlns:a16="http://schemas.microsoft.com/office/drawing/2014/main" id="{44C7D2B9-3FB0-41ED-8823-89272A9CEA8E}"/>
              </a:ext>
            </a:extLst>
          </p:cNvPr>
          <p:cNvSpPr>
            <a:spLocks noGrp="1"/>
          </p:cNvSpPr>
          <p:nvPr>
            <p:ph type="title" idx="4294967295"/>
          </p:nvPr>
        </p:nvSpPr>
        <p:spPr>
          <a:xfrm>
            <a:off x="458746" y="274638"/>
            <a:ext cx="8228055" cy="1143000"/>
          </a:xfrm>
          <a:ln>
            <a:miter lim="800000"/>
            <a:headEnd/>
            <a:tailEnd/>
          </a:ln>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kern="1200">
                <a:effectLst>
                  <a:outerShdw blurRad="31750" dist="25400" dir="5400000" algn="tl" rotWithShape="0">
                    <a:srgbClr val="000000">
                      <a:alpha val="25000"/>
                    </a:srgbClr>
                  </a:outerShdw>
                </a:effectLst>
              </a:rPr>
              <a:t>Group Activity: Filing a Complaint</a:t>
            </a:r>
          </a:p>
        </p:txBody>
      </p:sp>
      <p:pic>
        <p:nvPicPr>
          <p:cNvPr id="79876" name="Picture 6" descr="handout">
            <a:extLst>
              <a:ext uri="{FF2B5EF4-FFF2-40B4-BE49-F238E27FC236}">
                <a16:creationId xmlns:a16="http://schemas.microsoft.com/office/drawing/2014/main" id="{55E5FB66-94F1-4069-ACC4-086B5909491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8" descr="C:\Documents and Settings\jtaylor.OSHA\Local Settings\Temporary Internet Files\Content.IE5\FSRY5FTZ\MCj04398570000[1].wmf">
            <a:extLst>
              <a:ext uri="{FF2B5EF4-FFF2-40B4-BE49-F238E27FC236}">
                <a16:creationId xmlns:a16="http://schemas.microsoft.com/office/drawing/2014/main" id="{DFF4174A-B4BE-400B-AD5E-CA72430B76F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764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Slide Number Placeholder 1">
            <a:extLst>
              <a:ext uri="{FF2B5EF4-FFF2-40B4-BE49-F238E27FC236}">
                <a16:creationId xmlns:a16="http://schemas.microsoft.com/office/drawing/2014/main" id="{A64AC5C7-BEDA-4337-8DC0-BE5E14D37A3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FE7D1265-5D2A-449B-94D1-7D0E16630386}" type="slidenum">
              <a:rPr lang="en-US" altLang="en-US" sz="1000"/>
              <a:pPr>
                <a:spcBef>
                  <a:spcPct val="0"/>
                </a:spcBef>
                <a:buClrTx/>
                <a:buSzTx/>
                <a:buFontTx/>
                <a:buNone/>
              </a:pPr>
              <a:t>34</a:t>
            </a:fld>
            <a:endParaRPr lang="en-US" altLang="en-US" sz="10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1">
            <a:extLst>
              <a:ext uri="{FF2B5EF4-FFF2-40B4-BE49-F238E27FC236}">
                <a16:creationId xmlns:a16="http://schemas.microsoft.com/office/drawing/2014/main" id="{23EDD633-E5EA-4727-95A5-43A433D93A73}"/>
              </a:ext>
            </a:extLst>
          </p:cNvPr>
          <p:cNvSpPr>
            <a:spLocks noGrp="1"/>
          </p:cNvSpPr>
          <p:nvPr>
            <p:ph idx="4294967295"/>
          </p:nvPr>
        </p:nvSpPr>
        <p:spPr/>
        <p:txBody>
          <a:bodyPr/>
          <a:lstStyle/>
          <a:p>
            <a:pPr eaLnBrk="1" hangingPunct="1"/>
            <a:r>
              <a:rPr lang="en-US" altLang="en-US"/>
              <a:t>What are some resources inside the workplace that will help you find information on safety and health issues?</a:t>
            </a:r>
          </a:p>
          <a:p>
            <a:pPr eaLnBrk="1" hangingPunct="1">
              <a:buFont typeface="Wingdings 3" panose="05040102010807070707" pitchFamily="18" charset="2"/>
              <a:buNone/>
            </a:pPr>
            <a:endParaRPr lang="en-US" altLang="en-US"/>
          </a:p>
          <a:p>
            <a:pPr eaLnBrk="1" hangingPunct="1"/>
            <a:r>
              <a:rPr lang="en-US" altLang="en-US"/>
              <a:t>What are some resources outside the workplace that will help you find information on safety and health issues?</a:t>
            </a:r>
          </a:p>
          <a:p>
            <a:pPr eaLnBrk="1" hangingPunct="1"/>
            <a:endParaRPr lang="en-US" altLang="en-US"/>
          </a:p>
          <a:p>
            <a:pPr eaLnBrk="1" hangingPunct="1"/>
            <a:endParaRPr lang="en-US" altLang="en-US"/>
          </a:p>
        </p:txBody>
      </p:sp>
      <p:sp>
        <p:nvSpPr>
          <p:cNvPr id="3" name="Title 2">
            <a:extLst>
              <a:ext uri="{FF2B5EF4-FFF2-40B4-BE49-F238E27FC236}">
                <a16:creationId xmlns:a16="http://schemas.microsoft.com/office/drawing/2014/main" id="{E9E38C27-7ABA-4F61-AFBF-2BE8EFC0F198}"/>
              </a:ext>
            </a:extLst>
          </p:cNvPr>
          <p:cNvSpPr>
            <a:spLocks noGrp="1"/>
          </p:cNvSpPr>
          <p:nvPr>
            <p:ph type="title" idx="4294967295"/>
          </p:nvPr>
        </p:nvSpPr>
        <p:spPr>
          <a:xfrm>
            <a:off x="458746" y="274638"/>
            <a:ext cx="8228055" cy="1143000"/>
          </a:xfrm>
          <a:ln>
            <a:miter lim="800000"/>
            <a:headEnd/>
            <a:tailEnd/>
          </a:ln>
        </p:spPr>
        <p:txBody>
          <a:bodyPr rtlCol="0">
            <a:normAutofit/>
            <a:scene3d>
              <a:camera prst="orthographicFront"/>
              <a:lightRig rig="soft" dir="t"/>
            </a:scene3d>
            <a:sp3d prstMaterial="softEdge">
              <a:bevelT w="25400" h="25400"/>
            </a:sp3d>
          </a:bodyPr>
          <a:lstStyle/>
          <a:p>
            <a:pPr eaLnBrk="1" hangingPunct="1">
              <a:defRPr/>
            </a:pPr>
            <a:r>
              <a:rPr lang="en-US" kern="1200">
                <a:effectLst>
                  <a:outerShdw blurRad="31750" dist="25400" dir="5400000" algn="tl" rotWithShape="0">
                    <a:srgbClr val="000000">
                      <a:alpha val="25000"/>
                    </a:srgbClr>
                  </a:outerShdw>
                </a:effectLst>
              </a:rPr>
              <a:t>Questions for Review</a:t>
            </a:r>
          </a:p>
        </p:txBody>
      </p:sp>
      <p:pic>
        <p:nvPicPr>
          <p:cNvPr id="81924" name="Picture 4" descr="C:\Documents and Settings\jtaylor.OSHA\Local Settings\Temporary Internet Files\Content.IE5\FSRY5FTZ\MCj04420000000[1].png">
            <a:extLst>
              <a:ext uri="{FF2B5EF4-FFF2-40B4-BE49-F238E27FC236}">
                <a16:creationId xmlns:a16="http://schemas.microsoft.com/office/drawing/2014/main" id="{97036DDA-C37B-4547-8BDC-C4C4FA50A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28600"/>
            <a:ext cx="9890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Slide Number Placeholder 1">
            <a:extLst>
              <a:ext uri="{FF2B5EF4-FFF2-40B4-BE49-F238E27FC236}">
                <a16:creationId xmlns:a16="http://schemas.microsoft.com/office/drawing/2014/main" id="{650ECA09-EB50-46FA-A5E9-CA1F8A244D0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15001E17-961D-409A-968C-8E3EE2816B87}" type="slidenum">
              <a:rPr lang="en-US" altLang="en-US" sz="1000"/>
              <a:pPr>
                <a:spcBef>
                  <a:spcPct val="0"/>
                </a:spcBef>
                <a:buClrTx/>
                <a:buSzTx/>
                <a:buFontTx/>
                <a:buNone/>
              </a:pPr>
              <a:t>35</a:t>
            </a:fld>
            <a:endParaRPr lang="en-US" altLang="en-US" sz="10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21E0B013-9EC9-4648-B5A5-441D9B886B52}"/>
              </a:ext>
            </a:extLst>
          </p:cNvPr>
          <p:cNvSpPr>
            <a:spLocks noGrp="1"/>
          </p:cNvSpPr>
          <p:nvPr>
            <p:ph idx="4294967295"/>
          </p:nvPr>
        </p:nvSpPr>
        <p:spPr/>
        <p:txBody>
          <a:bodyPr/>
          <a:lstStyle/>
          <a:p>
            <a:pPr eaLnBrk="1" hangingPunct="1">
              <a:buFont typeface="Wingdings 3" panose="05040102010807070707" pitchFamily="18" charset="2"/>
              <a:buNone/>
            </a:pPr>
            <a:r>
              <a:rPr lang="en-US" altLang="en-US"/>
              <a:t>This lesson covered:</a:t>
            </a:r>
          </a:p>
          <a:p>
            <a:pPr eaLnBrk="1" hangingPunct="1"/>
            <a:r>
              <a:rPr lang="en-US" altLang="en-US"/>
              <a:t>The importance of OSHA, including the history of safety and health regulation leading to the creation of OSHA and OSHA’s mission;</a:t>
            </a:r>
          </a:p>
          <a:p>
            <a:pPr eaLnBrk="1" hangingPunct="1"/>
            <a:r>
              <a:rPr lang="en-US" altLang="en-US"/>
              <a:t>Worker rights under OSHA;</a:t>
            </a:r>
          </a:p>
          <a:p>
            <a:pPr eaLnBrk="1" hangingPunct="1"/>
            <a:r>
              <a:rPr lang="en-US" altLang="en-US"/>
              <a:t>Employer responsibilities;</a:t>
            </a:r>
          </a:p>
          <a:p>
            <a:pPr eaLnBrk="1" hangingPunct="1"/>
            <a:r>
              <a:rPr lang="en-US" altLang="en-US"/>
              <a:t>OSHA standards;</a:t>
            </a:r>
          </a:p>
          <a:p>
            <a:pPr eaLnBrk="1" hangingPunct="1"/>
            <a:r>
              <a:rPr lang="en-US" altLang="en-US"/>
              <a:t>OSHA inspections; and</a:t>
            </a:r>
          </a:p>
          <a:p>
            <a:pPr eaLnBrk="1" hangingPunct="1"/>
            <a:r>
              <a:rPr lang="en-US" altLang="en-US"/>
              <a:t>Safety and health resources, including how to file a complaint.</a:t>
            </a:r>
          </a:p>
        </p:txBody>
      </p:sp>
      <p:pic>
        <p:nvPicPr>
          <p:cNvPr id="83971" name="Title 2">
            <a:extLst>
              <a:ext uri="{FF2B5EF4-FFF2-40B4-BE49-F238E27FC236}">
                <a16:creationId xmlns:a16="http://schemas.microsoft.com/office/drawing/2014/main" id="{BCAF8EBF-33BF-4C3F-86D0-D5B508E1CB69}"/>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233363" y="268288"/>
            <a:ext cx="8459787" cy="1158875"/>
          </a:xfrm>
        </p:spPr>
      </p:pic>
      <p:pic>
        <p:nvPicPr>
          <p:cNvPr id="83972" name="Picture 6" descr="handout">
            <a:extLst>
              <a:ext uri="{FF2B5EF4-FFF2-40B4-BE49-F238E27FC236}">
                <a16:creationId xmlns:a16="http://schemas.microsoft.com/office/drawing/2014/main" id="{BDF6567C-E361-4B3A-8CB0-FDD32211680D}"/>
              </a:ext>
            </a:extLst>
          </p:cNvPr>
          <p:cNvPicPr>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9213" y="8382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8" descr="C:\Documents and Settings\jtaylor.OSHA\Local Settings\Temporary Internet Files\Content.IE5\FSRY5FTZ\MCj04398570000[1].wmf">
            <a:extLst>
              <a:ext uri="{FF2B5EF4-FFF2-40B4-BE49-F238E27FC236}">
                <a16:creationId xmlns:a16="http://schemas.microsoft.com/office/drawing/2014/main" id="{5DED1791-ADBC-4210-B60D-73DF5EE414C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6925" y="1309688"/>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4" descr="C:\Documents and Settings\jtaylor.OSHA\Local Settings\Temporary Internet Files\Content.IE5\FSRY5FTZ\MCj04420000000[1].png">
            <a:extLst>
              <a:ext uri="{FF2B5EF4-FFF2-40B4-BE49-F238E27FC236}">
                <a16:creationId xmlns:a16="http://schemas.microsoft.com/office/drawing/2014/main" id="{30FC3878-0838-4962-835A-0B91792A5C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304800"/>
            <a:ext cx="9890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Slide Number Placeholder 1">
            <a:extLst>
              <a:ext uri="{FF2B5EF4-FFF2-40B4-BE49-F238E27FC236}">
                <a16:creationId xmlns:a16="http://schemas.microsoft.com/office/drawing/2014/main" id="{6215B11D-E9A3-4CDF-8622-339C759AF62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5AD42B6B-74CC-4215-AAE4-A7EB314E9472}" type="slidenum">
              <a:rPr lang="en-US" altLang="en-US" sz="1000"/>
              <a:pPr>
                <a:spcBef>
                  <a:spcPct val="0"/>
                </a:spcBef>
                <a:buClrTx/>
                <a:buSzTx/>
                <a:buFontTx/>
                <a:buNone/>
              </a:pPr>
              <a:t>36</a:t>
            </a:fld>
            <a:endParaRPr lang="en-US" altLang="en-US" sz="10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8C3E8E-3978-46A0-A87A-58297C4C5F68}"/>
              </a:ext>
            </a:extLst>
          </p:cNvPr>
          <p:cNvSpPr>
            <a:spLocks noGrp="1"/>
          </p:cNvSpPr>
          <p:nvPr>
            <p:ph type="subTitle" idx="1"/>
          </p:nvPr>
        </p:nvSpPr>
        <p:spPr>
          <a:xfrm>
            <a:off x="1981200" y="3886200"/>
            <a:ext cx="6400800" cy="1752600"/>
          </a:xfrm>
        </p:spPr>
        <p:txBody>
          <a:bodyPr lIns="45720" rIns="45720"/>
          <a:lstStyle/>
          <a:p>
            <a:pPr marL="0" algn="r" eaLnBrk="1" hangingPunct="1">
              <a:defRPr/>
            </a:pPr>
            <a:r>
              <a:rPr lang="en-US" sz="4800" b="1">
                <a:solidFill>
                  <a:schemeClr val="tx2"/>
                </a:solidFill>
                <a:effectLst>
                  <a:outerShdw blurRad="38100" dist="38100" dir="2700000" algn="tl">
                    <a:srgbClr val="C0C0C0"/>
                  </a:outerShdw>
                </a:effectLst>
              </a:rPr>
              <a:t>Thank You!</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a:extLst>
              <a:ext uri="{FF2B5EF4-FFF2-40B4-BE49-F238E27FC236}">
                <a16:creationId xmlns:a16="http://schemas.microsoft.com/office/drawing/2014/main" id="{689E70A9-3916-4DF2-9BA2-DD8CD727D3E7}"/>
              </a:ext>
            </a:extLst>
          </p:cNvPr>
          <p:cNvSpPr>
            <a:spLocks noGrp="1" noChangeArrowheads="1"/>
          </p:cNvSpPr>
          <p:nvPr>
            <p:ph type="title"/>
          </p:nvPr>
        </p:nvSpPr>
        <p:spPr/>
        <p:txBody>
          <a:bodyPr/>
          <a:lstStyle/>
          <a:p>
            <a:r>
              <a:rPr lang="en-US" altLang="en-US" sz="3200"/>
              <a:t>Topic 1:</a:t>
            </a:r>
            <a:br>
              <a:rPr lang="en-US" altLang="en-US" sz="3200"/>
            </a:br>
            <a:r>
              <a:rPr lang="en-US" altLang="en-US" sz="3200"/>
              <a:t>Why is OSHA Important to You?</a:t>
            </a:r>
          </a:p>
        </p:txBody>
      </p:sp>
      <p:sp>
        <p:nvSpPr>
          <p:cNvPr id="5122" name="Content Placeholder 1">
            <a:extLst>
              <a:ext uri="{FF2B5EF4-FFF2-40B4-BE49-F238E27FC236}">
                <a16:creationId xmlns:a16="http://schemas.microsoft.com/office/drawing/2014/main" id="{A41BD962-C88E-446A-9DAA-9FB4A3CB2152}"/>
              </a:ext>
            </a:extLst>
          </p:cNvPr>
          <p:cNvSpPr>
            <a:spLocks noGrp="1"/>
          </p:cNvSpPr>
          <p:nvPr>
            <p:ph sz="half" idx="1"/>
          </p:nvPr>
        </p:nvSpPr>
        <p:spPr>
          <a:xfrm>
            <a:off x="457200" y="1481138"/>
            <a:ext cx="5791200" cy="4525962"/>
          </a:xfrm>
        </p:spPr>
        <p:txBody>
          <a:bodyPr/>
          <a:lstStyle/>
          <a:p>
            <a:pPr>
              <a:defRPr/>
            </a:pPr>
            <a:r>
              <a:rPr lang="en-US" sz="2000" kern="1200" dirty="0"/>
              <a:t>5,333 workers were killed on the job in 2019 (3.5 per 100,000 full-time equivalent workers)</a:t>
            </a:r>
          </a:p>
          <a:p>
            <a:pPr>
              <a:defRPr/>
            </a:pPr>
            <a:r>
              <a:rPr lang="en-US" sz="2000" kern="1200" dirty="0"/>
              <a:t>An average of nearly 15 workers die every day </a:t>
            </a:r>
          </a:p>
          <a:p>
            <a:pPr>
              <a:defRPr/>
            </a:pPr>
            <a:r>
              <a:rPr lang="en-US" sz="2000" kern="1200" dirty="0"/>
              <a:t>1,088 Hispanic or Latino workers were killed from work-related injuries in 2019</a:t>
            </a:r>
          </a:p>
          <a:p>
            <a:pPr>
              <a:defRPr/>
            </a:pPr>
            <a:r>
              <a:rPr lang="en-US" sz="2000" kern="1200" dirty="0"/>
              <a:t>2.8 million serious workplace injuries and illnesses were reported by private industry employers in 2019</a:t>
            </a:r>
          </a:p>
          <a:p>
            <a:pPr>
              <a:defRPr/>
            </a:pPr>
            <a:r>
              <a:rPr lang="en-US" sz="2000" kern="1200" dirty="0"/>
              <a:t>The of results work injuries and illnesses may include lower morale and increased cost to train replacement workers.</a:t>
            </a:r>
          </a:p>
          <a:p>
            <a:pPr>
              <a:defRPr/>
            </a:pPr>
            <a:endParaRPr lang="en-US" sz="2400" kern="1200" dirty="0"/>
          </a:p>
          <a:p>
            <a:pPr>
              <a:defRPr/>
            </a:pPr>
            <a:endParaRPr lang="en-US" sz="2000" kern="1200" dirty="0"/>
          </a:p>
        </p:txBody>
      </p:sp>
      <p:sp>
        <p:nvSpPr>
          <p:cNvPr id="19460" name="Slide Number Placeholder 2">
            <a:extLst>
              <a:ext uri="{FF2B5EF4-FFF2-40B4-BE49-F238E27FC236}">
                <a16:creationId xmlns:a16="http://schemas.microsoft.com/office/drawing/2014/main" id="{54F32BC9-4FE5-451E-81E1-AFBEE23AB33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D944C2BB-732B-4E82-83CA-BF1EBD5724C7}" type="slidenum">
              <a:rPr lang="en-US" altLang="en-US" sz="1000" smtClean="0">
                <a:cs typeface="Arial" panose="020B0604020202020204" pitchFamily="34" charset="0"/>
              </a:rPr>
              <a:pPr>
                <a:spcBef>
                  <a:spcPct val="0"/>
                </a:spcBef>
                <a:buClrTx/>
                <a:buSzTx/>
                <a:buFontTx/>
                <a:buNone/>
              </a:pPr>
              <a:t>4</a:t>
            </a:fld>
            <a:endParaRPr lang="en-US" altLang="en-US" sz="1000">
              <a:cs typeface="Arial" panose="020B0604020202020204" pitchFamily="34" charset="0"/>
            </a:endParaRPr>
          </a:p>
        </p:txBody>
      </p:sp>
      <p:sp>
        <p:nvSpPr>
          <p:cNvPr id="4" name="Rounded Rectangle 3">
            <a:extLst>
              <a:ext uri="{FF2B5EF4-FFF2-40B4-BE49-F238E27FC236}">
                <a16:creationId xmlns:a16="http://schemas.microsoft.com/office/drawing/2014/main" id="{CAB18296-23F7-4542-B1F2-A59E96028BEA}"/>
              </a:ext>
            </a:extLst>
          </p:cNvPr>
          <p:cNvSpPr/>
          <p:nvPr/>
        </p:nvSpPr>
        <p:spPr>
          <a:xfrm>
            <a:off x="6248400" y="1524000"/>
            <a:ext cx="2438400" cy="48006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spcAft>
                <a:spcPts val="400"/>
              </a:spcAft>
              <a:defRPr/>
            </a:pPr>
            <a:r>
              <a:rPr lang="en-US" b="1" u="sng" dirty="0">
                <a:solidFill>
                  <a:srgbClr val="002060"/>
                </a:solidFill>
              </a:rPr>
              <a:t>OSHA Makes a Difference </a:t>
            </a:r>
          </a:p>
          <a:p>
            <a:pPr marL="285750" indent="-285750" eaLnBrk="1" hangingPunct="1">
              <a:spcAft>
                <a:spcPts val="400"/>
              </a:spcAft>
              <a:buFont typeface="Arial" panose="020B0604020202020204" pitchFamily="34" charset="0"/>
              <a:buChar char="•"/>
              <a:defRPr/>
            </a:pPr>
            <a:r>
              <a:rPr lang="en-US" sz="1600" b="1" dirty="0">
                <a:solidFill>
                  <a:srgbClr val="002060"/>
                </a:solidFill>
              </a:rPr>
              <a:t>Worker deaths in America are down–on average, from about 38 worker deaths a day in 1970 to 15 a day in 2019. </a:t>
            </a:r>
          </a:p>
          <a:p>
            <a:pPr marL="285750" indent="-285750" eaLnBrk="1" hangingPunct="1">
              <a:spcAft>
                <a:spcPts val="400"/>
              </a:spcAft>
              <a:buFont typeface="Arial" panose="020B0604020202020204" pitchFamily="34" charset="0"/>
              <a:buChar char="•"/>
              <a:defRPr/>
            </a:pPr>
            <a:r>
              <a:rPr lang="en-US" sz="1600" b="1" dirty="0">
                <a:solidFill>
                  <a:srgbClr val="002060"/>
                </a:solidFill>
              </a:rPr>
              <a:t>Worker injuries and illnesses are down–from 10.9 incidents per 100,000 workers in 1972 to 3.5 per 100,000 in 2019.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BDEAA652-540C-4F37-95AD-E995BEFC5FBF}"/>
              </a:ext>
            </a:extLst>
          </p:cNvPr>
          <p:cNvSpPr>
            <a:spLocks noGrp="1"/>
          </p:cNvSpPr>
          <p:nvPr>
            <p:ph sz="half" idx="1"/>
          </p:nvPr>
        </p:nvSpPr>
        <p:spPr>
          <a:xfrm>
            <a:off x="457200" y="1481138"/>
            <a:ext cx="4953000" cy="3090862"/>
          </a:xfrm>
        </p:spPr>
        <p:txBody>
          <a:bodyPr/>
          <a:lstStyle/>
          <a:p>
            <a:pPr eaLnBrk="1" hangingPunct="1"/>
            <a:r>
              <a:rPr lang="en-US" altLang="en-US" sz="2400"/>
              <a:t>OSHA stands for the Occupational Safety and Health Administration, an agency of the U.S. Department of Labor </a:t>
            </a:r>
          </a:p>
          <a:p>
            <a:pPr eaLnBrk="1" hangingPunct="1"/>
            <a:r>
              <a:rPr lang="en-US" altLang="en-US" sz="2400"/>
              <a:t>OSHA’s responsibility is to improve worker safety and health protection</a:t>
            </a:r>
          </a:p>
        </p:txBody>
      </p:sp>
      <p:sp>
        <p:nvSpPr>
          <p:cNvPr id="21507" name="Slide Number Placeholder 3">
            <a:extLst>
              <a:ext uri="{FF2B5EF4-FFF2-40B4-BE49-F238E27FC236}">
                <a16:creationId xmlns:a16="http://schemas.microsoft.com/office/drawing/2014/main" id="{9FF12C5E-A94B-436B-96F4-8F40FB1013E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2974FFC3-6E4A-473D-9CF5-A2386644F06F}" type="slidenum">
              <a:rPr lang="en-US" altLang="en-US" sz="1000"/>
              <a:pPr>
                <a:spcBef>
                  <a:spcPct val="0"/>
                </a:spcBef>
                <a:buClrTx/>
                <a:buSzTx/>
                <a:buFontTx/>
                <a:buNone/>
              </a:pPr>
              <a:t>5</a:t>
            </a:fld>
            <a:endParaRPr lang="en-US" altLang="en-US" sz="1000"/>
          </a:p>
        </p:txBody>
      </p:sp>
      <p:pic>
        <p:nvPicPr>
          <p:cNvPr id="5" name="Content Placeholder 5" descr="Act_1970_new.jpg">
            <a:extLst>
              <a:ext uri="{FF2B5EF4-FFF2-40B4-BE49-F238E27FC236}">
                <a16:creationId xmlns:a16="http://schemas.microsoft.com/office/drawing/2014/main" id="{B957D2F7-C89E-4317-8B1F-446DA807049E}"/>
              </a:ext>
            </a:extLst>
          </p:cNvPr>
          <p:cNvPicPr>
            <a:picLocks noChangeAspect="1"/>
          </p:cNvPicPr>
          <p:nvPr/>
        </p:nvPicPr>
        <p:blipFill>
          <a:blip r:embed="rId3"/>
          <a:stretch>
            <a:fillRect/>
          </a:stretch>
        </p:blipFill>
        <p:spPr>
          <a:xfrm>
            <a:off x="5257800" y="1676400"/>
            <a:ext cx="3043238" cy="2362200"/>
          </a:xfrm>
          <a:prstGeom prst="rect">
            <a:avLst/>
          </a:prstGeom>
          <a:ln>
            <a:solidFill>
              <a:schemeClr val="tx1">
                <a:lumMod val="50000"/>
                <a:lumOff val="50000"/>
              </a:schemeClr>
            </a:solidFill>
          </a:ln>
        </p:spPr>
      </p:pic>
      <p:sp>
        <p:nvSpPr>
          <p:cNvPr id="7" name="TextBox 6">
            <a:extLst>
              <a:ext uri="{FF2B5EF4-FFF2-40B4-BE49-F238E27FC236}">
                <a16:creationId xmlns:a16="http://schemas.microsoft.com/office/drawing/2014/main" id="{01A7EDB1-5C10-4EC1-AFD1-B642EFD10D4B}"/>
              </a:ext>
            </a:extLst>
          </p:cNvPr>
          <p:cNvSpPr txBox="1"/>
          <p:nvPr/>
        </p:nvSpPr>
        <p:spPr>
          <a:xfrm>
            <a:off x="457200" y="4495800"/>
            <a:ext cx="7772400" cy="1898650"/>
          </a:xfrm>
          <a:prstGeom prst="rect">
            <a:avLst/>
          </a:prstGeom>
          <a:noFill/>
        </p:spPr>
        <p:txBody>
          <a:bodyPr>
            <a:spAutoFit/>
          </a:bodyPr>
          <a:lstStyle/>
          <a:p>
            <a:pPr marL="365125" indent="-255588" eaLnBrk="1" hangingPunct="1">
              <a:spcBef>
                <a:spcPts val="400"/>
              </a:spcBef>
              <a:buClr>
                <a:schemeClr val="accent1"/>
              </a:buClr>
              <a:buSzPct val="68000"/>
              <a:buFont typeface="Wingdings 3" pitchFamily="18" charset="2"/>
              <a:buChar char=""/>
              <a:defRPr/>
            </a:pPr>
            <a:r>
              <a:rPr lang="en-US" sz="2400">
                <a:latin typeface="+mn-lt"/>
                <a:ea typeface="+mn-ea"/>
              </a:rPr>
              <a:t>On December 29, 1970, President Nixon signed the OSH Act</a:t>
            </a:r>
          </a:p>
          <a:p>
            <a:pPr marL="365125" indent="-255588" eaLnBrk="1" hangingPunct="1">
              <a:spcBef>
                <a:spcPts val="400"/>
              </a:spcBef>
              <a:buClr>
                <a:schemeClr val="accent1"/>
              </a:buClr>
              <a:buSzPct val="68000"/>
              <a:buFont typeface="Wingdings 3" pitchFamily="18" charset="2"/>
              <a:buChar char=""/>
              <a:defRPr/>
            </a:pPr>
            <a:r>
              <a:rPr lang="en-US" sz="2400">
                <a:latin typeface="+mn-lt"/>
                <a:ea typeface="+mn-ea"/>
              </a:rPr>
              <a:t>This Act created OSHA, the agency, which formally came into being on April 28, 1971</a:t>
            </a:r>
          </a:p>
          <a:p>
            <a:pPr eaLnBrk="1" hangingPunct="1">
              <a:defRPr/>
            </a:pPr>
            <a:endParaRPr lang="en-US">
              <a:latin typeface="Arial" charset="0"/>
              <a:ea typeface="ＭＳ Ｐゴシック" pitchFamily="-105" charset="-128"/>
            </a:endParaRPr>
          </a:p>
        </p:txBody>
      </p:sp>
      <p:sp>
        <p:nvSpPr>
          <p:cNvPr id="21510" name="Title 7">
            <a:extLst>
              <a:ext uri="{FF2B5EF4-FFF2-40B4-BE49-F238E27FC236}">
                <a16:creationId xmlns:a16="http://schemas.microsoft.com/office/drawing/2014/main" id="{3F6666C7-AB6A-4AB9-8905-AA6C3B6AC797}"/>
              </a:ext>
            </a:extLst>
          </p:cNvPr>
          <p:cNvSpPr>
            <a:spLocks noGrp="1"/>
          </p:cNvSpPr>
          <p:nvPr>
            <p:ph type="title"/>
          </p:nvPr>
        </p:nvSpPr>
        <p:spPr/>
        <p:txBody>
          <a:bodyPr/>
          <a:lstStyle/>
          <a:p>
            <a:r>
              <a:rPr lang="en-US" altLang="en-US"/>
              <a:t>History of OSHA</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a:extLst>
              <a:ext uri="{FF2B5EF4-FFF2-40B4-BE49-F238E27FC236}">
                <a16:creationId xmlns:a16="http://schemas.microsoft.com/office/drawing/2014/main" id="{1FCFA2AA-D85D-4188-9BF9-B97CFDD00697}"/>
              </a:ext>
            </a:extLst>
          </p:cNvPr>
          <p:cNvSpPr>
            <a:spLocks noGrp="1"/>
          </p:cNvSpPr>
          <p:nvPr>
            <p:ph type="title"/>
          </p:nvPr>
        </p:nvSpPr>
        <p:spPr/>
        <p:txBody>
          <a:bodyPr/>
          <a:lstStyle/>
          <a:p>
            <a:r>
              <a:rPr lang="en-US" altLang="en-US"/>
              <a:t>OSHA’s Mission</a:t>
            </a:r>
          </a:p>
        </p:txBody>
      </p:sp>
      <p:sp>
        <p:nvSpPr>
          <p:cNvPr id="23555" name="Content Placeholder 1">
            <a:extLst>
              <a:ext uri="{FF2B5EF4-FFF2-40B4-BE49-F238E27FC236}">
                <a16:creationId xmlns:a16="http://schemas.microsoft.com/office/drawing/2014/main" id="{BE87B98C-A378-41BF-920E-BB3919C25A80}"/>
              </a:ext>
            </a:extLst>
          </p:cNvPr>
          <p:cNvSpPr>
            <a:spLocks noGrp="1"/>
          </p:cNvSpPr>
          <p:nvPr>
            <p:ph idx="1"/>
          </p:nvPr>
        </p:nvSpPr>
        <p:spPr/>
        <p:txBody>
          <a:bodyPr/>
          <a:lstStyle/>
          <a:p>
            <a:pPr eaLnBrk="1" hangingPunct="1"/>
            <a:r>
              <a:rPr lang="en-US" altLang="en-US"/>
              <a:t>The mission of OSHA is to ensure safe and healthful working conditions for working men and women by setting and enforcing standards and by providing training, outreach, education and assistance. </a:t>
            </a:r>
          </a:p>
          <a:p>
            <a:pPr eaLnBrk="1" hangingPunct="1"/>
            <a:r>
              <a:rPr lang="en-US" altLang="en-US"/>
              <a:t>Some of the things OSHA does to carry out its mission are: </a:t>
            </a:r>
          </a:p>
          <a:p>
            <a:pPr lvl="1" eaLnBrk="1" hangingPunct="1"/>
            <a:r>
              <a:rPr lang="en-US" altLang="en-US" sz="2200"/>
              <a:t>Developing job safety and health standards and enforcing them through worksite inspections</a:t>
            </a:r>
          </a:p>
          <a:p>
            <a:pPr lvl="1" eaLnBrk="1" hangingPunct="1"/>
            <a:r>
              <a:rPr lang="en-US" altLang="en-US" sz="2200"/>
              <a:t>Providing training programs to increase knowledge about occupational safety and health</a:t>
            </a:r>
          </a:p>
        </p:txBody>
      </p:sp>
      <p:sp>
        <p:nvSpPr>
          <p:cNvPr id="23556" name="Slide Number Placeholder 3">
            <a:extLst>
              <a:ext uri="{FF2B5EF4-FFF2-40B4-BE49-F238E27FC236}">
                <a16:creationId xmlns:a16="http://schemas.microsoft.com/office/drawing/2014/main" id="{D623B7BE-D1DE-45DE-85DF-E5B41EC59FD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28302613-B55E-4AFF-8015-2313E49AD70B}" type="slidenum">
              <a:rPr lang="en-US" altLang="en-US" sz="1000"/>
              <a:pPr>
                <a:spcBef>
                  <a:spcPct val="0"/>
                </a:spcBef>
                <a:buClrTx/>
                <a:buSzTx/>
                <a:buFontTx/>
                <a:buNone/>
              </a:pPr>
              <a:t>6</a:t>
            </a:fld>
            <a:endParaRPr lang="en-US" altLang="en-US" sz="10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a:extLst>
              <a:ext uri="{FF2B5EF4-FFF2-40B4-BE49-F238E27FC236}">
                <a16:creationId xmlns:a16="http://schemas.microsoft.com/office/drawing/2014/main" id="{6AFCF3F0-D7DA-4CC3-BA2D-CC468188AFE4}"/>
              </a:ext>
            </a:extLst>
          </p:cNvPr>
          <p:cNvSpPr>
            <a:spLocks noGrp="1"/>
          </p:cNvSpPr>
          <p:nvPr>
            <p:ph type="title"/>
          </p:nvPr>
        </p:nvSpPr>
        <p:spPr/>
        <p:txBody>
          <a:bodyPr/>
          <a:lstStyle/>
          <a:p>
            <a:r>
              <a:rPr lang="en-US" altLang="en-US" sz="3200"/>
              <a:t>Topic 2:</a:t>
            </a:r>
            <a:br>
              <a:rPr lang="en-US" altLang="en-US" sz="3200"/>
            </a:br>
            <a:r>
              <a:rPr lang="en-US" altLang="en-US" sz="3200"/>
              <a:t>What Rights Do You Have Under OSHA?</a:t>
            </a:r>
          </a:p>
        </p:txBody>
      </p:sp>
      <p:sp>
        <p:nvSpPr>
          <p:cNvPr id="25603" name="Content Placeholder 1">
            <a:extLst>
              <a:ext uri="{FF2B5EF4-FFF2-40B4-BE49-F238E27FC236}">
                <a16:creationId xmlns:a16="http://schemas.microsoft.com/office/drawing/2014/main" id="{D56B704B-8803-4EDB-AE96-A3B3C2A86803}"/>
              </a:ext>
            </a:extLst>
          </p:cNvPr>
          <p:cNvSpPr>
            <a:spLocks noGrp="1"/>
          </p:cNvSpPr>
          <p:nvPr>
            <p:ph idx="1"/>
          </p:nvPr>
        </p:nvSpPr>
        <p:spPr/>
        <p:txBody>
          <a:bodyPr/>
          <a:lstStyle/>
          <a:p>
            <a:pPr eaLnBrk="1" hangingPunct="1"/>
            <a:r>
              <a:rPr lang="en-US" altLang="en-US"/>
              <a:t>You have the right to:</a:t>
            </a:r>
          </a:p>
          <a:p>
            <a:pPr lvl="1" eaLnBrk="1" hangingPunct="1"/>
            <a:r>
              <a:rPr lang="en-US" altLang="en-US" sz="2200"/>
              <a:t>A safe and healthful workplace </a:t>
            </a:r>
            <a:endParaRPr lang="en-US" altLang="en-US" sz="2200" b="1"/>
          </a:p>
          <a:p>
            <a:pPr lvl="1" eaLnBrk="1" hangingPunct="1"/>
            <a:r>
              <a:rPr lang="en-US" altLang="en-US" sz="2200"/>
              <a:t>Know about hazardous chemicals</a:t>
            </a:r>
            <a:endParaRPr lang="en-US" altLang="en-US" sz="2200" b="1"/>
          </a:p>
          <a:p>
            <a:pPr lvl="1" eaLnBrk="1" hangingPunct="1"/>
            <a:r>
              <a:rPr lang="en-US" altLang="en-US" sz="2200"/>
              <a:t>Report injury to employer</a:t>
            </a:r>
          </a:p>
          <a:p>
            <a:pPr lvl="1" eaLnBrk="1" hangingPunct="1"/>
            <a:r>
              <a:rPr lang="en-US" altLang="en-US" sz="2200"/>
              <a:t>Complain or request hazard correction from employer </a:t>
            </a:r>
            <a:endParaRPr lang="en-US" altLang="en-US" sz="2200" b="1"/>
          </a:p>
          <a:p>
            <a:pPr lvl="1" eaLnBrk="1" hangingPunct="1"/>
            <a:r>
              <a:rPr lang="en-US" altLang="en-US" sz="2200"/>
              <a:t>Training</a:t>
            </a:r>
            <a:endParaRPr lang="en-US" altLang="en-US" sz="2200" b="1"/>
          </a:p>
          <a:p>
            <a:pPr lvl="1" eaLnBrk="1" hangingPunct="1"/>
            <a:r>
              <a:rPr lang="en-US" altLang="en-US" sz="2200"/>
              <a:t>Hazard exposure and medical records</a:t>
            </a:r>
            <a:endParaRPr lang="en-US" altLang="en-US" sz="2200" b="1"/>
          </a:p>
          <a:p>
            <a:pPr lvl="1" eaLnBrk="1" hangingPunct="1"/>
            <a:r>
              <a:rPr lang="en-US" altLang="en-US" sz="2200"/>
              <a:t>File a complaint with OSHA</a:t>
            </a:r>
            <a:endParaRPr lang="en-US" altLang="en-US" sz="2200" b="1"/>
          </a:p>
          <a:p>
            <a:pPr lvl="1" eaLnBrk="1" hangingPunct="1"/>
            <a:r>
              <a:rPr lang="en-US" altLang="en-US" sz="2200"/>
              <a:t>Participate in an OSHA inspection</a:t>
            </a:r>
            <a:endParaRPr lang="en-US" altLang="en-US" sz="2200" b="1"/>
          </a:p>
          <a:p>
            <a:pPr lvl="1" eaLnBrk="1" hangingPunct="1"/>
            <a:r>
              <a:rPr lang="en-US" altLang="en-US" sz="2200"/>
              <a:t>Be free from retaliation for exercising safety and health rights</a:t>
            </a:r>
          </a:p>
        </p:txBody>
      </p:sp>
      <p:sp>
        <p:nvSpPr>
          <p:cNvPr id="25604" name="Slide Number Placeholder 3">
            <a:extLst>
              <a:ext uri="{FF2B5EF4-FFF2-40B4-BE49-F238E27FC236}">
                <a16:creationId xmlns:a16="http://schemas.microsoft.com/office/drawing/2014/main" id="{E9965EED-40E3-4F36-AE52-36BFF722CBC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C8506012-D3A1-488B-92BE-7E8DB11AABD0}" type="slidenum">
              <a:rPr lang="en-US" altLang="en-US" sz="1000"/>
              <a:pPr>
                <a:spcBef>
                  <a:spcPct val="0"/>
                </a:spcBef>
                <a:buClrTx/>
                <a:buSzTx/>
                <a:buFontTx/>
                <a:buNone/>
              </a:pPr>
              <a:t>7</a:t>
            </a:fld>
            <a:endParaRPr lang="en-US" altLang="en-US" sz="10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a:extLst>
              <a:ext uri="{FF2B5EF4-FFF2-40B4-BE49-F238E27FC236}">
                <a16:creationId xmlns:a16="http://schemas.microsoft.com/office/drawing/2014/main" id="{5525F65A-1FEC-46B0-A137-9A0A626DC00D}"/>
              </a:ext>
            </a:extLst>
          </p:cNvPr>
          <p:cNvSpPr>
            <a:spLocks noGrp="1"/>
          </p:cNvSpPr>
          <p:nvPr>
            <p:ph type="title" idx="4294967295"/>
          </p:nvPr>
        </p:nvSpPr>
        <p:spPr/>
        <p:txBody>
          <a:bodyPr/>
          <a:lstStyle/>
          <a:p>
            <a:pPr eaLnBrk="1" hangingPunct="1"/>
            <a:r>
              <a:rPr lang="en-US" altLang="en-US"/>
              <a:t>Worker Rights</a:t>
            </a:r>
          </a:p>
        </p:txBody>
      </p:sp>
      <p:sp>
        <p:nvSpPr>
          <p:cNvPr id="27651" name="Content Placeholder 1">
            <a:extLst>
              <a:ext uri="{FF2B5EF4-FFF2-40B4-BE49-F238E27FC236}">
                <a16:creationId xmlns:a16="http://schemas.microsoft.com/office/drawing/2014/main" id="{8624BD77-E466-4FFC-8FE6-66FEE7A5FDF9}"/>
              </a:ext>
            </a:extLst>
          </p:cNvPr>
          <p:cNvSpPr>
            <a:spLocks noGrp="1"/>
          </p:cNvSpPr>
          <p:nvPr>
            <p:ph idx="4294967295"/>
          </p:nvPr>
        </p:nvSpPr>
        <p:spPr/>
        <p:txBody>
          <a:bodyPr/>
          <a:lstStyle/>
          <a:p>
            <a:pPr algn="ctr" eaLnBrk="1" hangingPunct="1">
              <a:buFont typeface="Wingdings 3" panose="05040102010807070707" pitchFamily="18" charset="2"/>
              <a:buNone/>
            </a:pPr>
            <a:r>
              <a:rPr lang="en-US" altLang="en-US" b="1"/>
              <a:t>Handout #1: </a:t>
            </a:r>
          </a:p>
          <a:p>
            <a:pPr algn="ctr" eaLnBrk="1" hangingPunct="1">
              <a:buFont typeface="Wingdings 3" panose="05040102010807070707" pitchFamily="18" charset="2"/>
              <a:buNone/>
            </a:pPr>
            <a:r>
              <a:rPr lang="en-US" altLang="en-US" b="1"/>
              <a:t>OSHA Poster</a:t>
            </a:r>
          </a:p>
          <a:p>
            <a:pPr eaLnBrk="1" hangingPunct="1">
              <a:buFont typeface="Wingdings 3" panose="05040102010807070707" pitchFamily="18" charset="2"/>
              <a:buNone/>
            </a:pPr>
            <a:endParaRPr lang="en-US" altLang="en-US"/>
          </a:p>
          <a:p>
            <a:pPr eaLnBrk="1" hangingPunct="1"/>
            <a:r>
              <a:rPr lang="en-US" altLang="en-US"/>
              <a:t>Have you seen this poster at your place of work?</a:t>
            </a:r>
          </a:p>
          <a:p>
            <a:pPr eaLnBrk="1" hangingPunct="1"/>
            <a:r>
              <a:rPr lang="en-US" altLang="en-US"/>
              <a:t>Why was OSHA created?</a:t>
            </a:r>
          </a:p>
        </p:txBody>
      </p:sp>
      <p:pic>
        <p:nvPicPr>
          <p:cNvPr id="27652" name="Picture 6" descr="handout">
            <a:extLst>
              <a:ext uri="{FF2B5EF4-FFF2-40B4-BE49-F238E27FC236}">
                <a16:creationId xmlns:a16="http://schemas.microsoft.com/office/drawing/2014/main" id="{B13A5024-51AD-4473-8111-F4583229F7A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C:\Documents and Settings\jtaylor.OSHA\Local Settings\Temporary Internet Files\Content.IE5\FSRY5FTZ\MCj04420000000[1].png">
            <a:extLst>
              <a:ext uri="{FF2B5EF4-FFF2-40B4-BE49-F238E27FC236}">
                <a16:creationId xmlns:a16="http://schemas.microsoft.com/office/drawing/2014/main" id="{03A0352F-121F-4718-A1AD-FE347108A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600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Slide Number Placeholder 1">
            <a:extLst>
              <a:ext uri="{FF2B5EF4-FFF2-40B4-BE49-F238E27FC236}">
                <a16:creationId xmlns:a16="http://schemas.microsoft.com/office/drawing/2014/main" id="{3DE59E31-8A2D-4D34-934A-C5DECEE764D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79314CCC-F55D-470B-A3F3-D3CD350B2B5C}" type="slidenum">
              <a:rPr lang="en-US" altLang="en-US" sz="1000"/>
              <a:pPr>
                <a:spcBef>
                  <a:spcPct val="0"/>
                </a:spcBef>
                <a:buClrTx/>
                <a:buSzTx/>
                <a:buFontTx/>
                <a:buNone/>
              </a:pPr>
              <a:t>8</a:t>
            </a:fld>
            <a:endParaRPr lang="en-US" altLang="en-US" sz="10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Title 2">
            <a:extLst>
              <a:ext uri="{FF2B5EF4-FFF2-40B4-BE49-F238E27FC236}">
                <a16:creationId xmlns:a16="http://schemas.microsoft.com/office/drawing/2014/main" id="{1B51C455-8A75-47C3-B244-6EA77C5C9225}"/>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57200" y="285750"/>
            <a:ext cx="8229600" cy="1120775"/>
          </a:xfrm>
        </p:spPr>
      </p:pic>
      <p:sp>
        <p:nvSpPr>
          <p:cNvPr id="29699" name="Content Placeholder 1">
            <a:extLst>
              <a:ext uri="{FF2B5EF4-FFF2-40B4-BE49-F238E27FC236}">
                <a16:creationId xmlns:a16="http://schemas.microsoft.com/office/drawing/2014/main" id="{F5B5F225-F564-4CEA-BB63-537A8F6F308D}"/>
              </a:ext>
            </a:extLst>
          </p:cNvPr>
          <p:cNvSpPr>
            <a:spLocks noGrp="1"/>
          </p:cNvSpPr>
          <p:nvPr>
            <p:ph idx="1"/>
          </p:nvPr>
        </p:nvSpPr>
        <p:spPr>
          <a:xfrm>
            <a:off x="457200" y="1481138"/>
            <a:ext cx="8229600" cy="4767262"/>
          </a:xfrm>
        </p:spPr>
        <p:txBody>
          <a:bodyPr/>
          <a:lstStyle/>
          <a:p>
            <a:pPr eaLnBrk="1" hangingPunct="1"/>
            <a:r>
              <a:rPr lang="en-US" altLang="en-US"/>
              <a:t>Worker Protection is Law: </a:t>
            </a:r>
            <a:r>
              <a:rPr lang="en-US" altLang="en-US" i="1"/>
              <a:t>The Occupational Safety and Health Act of 1970 (OSH Act)</a:t>
            </a:r>
            <a:endParaRPr lang="en-US" altLang="en-US"/>
          </a:p>
          <a:p>
            <a:pPr eaLnBrk="1" hangingPunct="1"/>
            <a:r>
              <a:rPr lang="en-US" altLang="en-US"/>
              <a:t>OSHA was created to provide workers the right to a safe and healthful workplace</a:t>
            </a:r>
          </a:p>
          <a:p>
            <a:pPr eaLnBrk="1" hangingPunct="1"/>
            <a:r>
              <a:rPr lang="en-US" altLang="en-US"/>
              <a:t>It is the duty of the employers to provide workplaces that are free of known dangers that could harm their employees</a:t>
            </a:r>
          </a:p>
          <a:p>
            <a:pPr eaLnBrk="1" hangingPunct="1"/>
            <a:r>
              <a:rPr lang="en-US" altLang="en-US"/>
              <a:t>This law also gives workers important rights to participate in activities to ensure their protection from job hazards</a:t>
            </a:r>
          </a:p>
          <a:p>
            <a:pPr eaLnBrk="1" hangingPunct="1"/>
            <a:endParaRPr lang="en-US" altLang="en-US"/>
          </a:p>
          <a:p>
            <a:pPr eaLnBrk="1" hangingPunct="1"/>
            <a:endParaRPr lang="en-US" altLang="en-US"/>
          </a:p>
          <a:p>
            <a:pPr eaLnBrk="1" hangingPunct="1"/>
            <a:endParaRPr lang="en-US" altLang="en-US"/>
          </a:p>
        </p:txBody>
      </p:sp>
      <p:sp>
        <p:nvSpPr>
          <p:cNvPr id="29700" name="Slide Number Placeholder 3">
            <a:extLst>
              <a:ext uri="{FF2B5EF4-FFF2-40B4-BE49-F238E27FC236}">
                <a16:creationId xmlns:a16="http://schemas.microsoft.com/office/drawing/2014/main" id="{2043DDE2-2277-46CA-9C0F-13D921C5959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fld id="{338BE3BB-B090-486F-A171-7D10F2BEE1B3}" type="slidenum">
              <a:rPr lang="en-US" altLang="en-US" sz="1000"/>
              <a:pPr>
                <a:spcBef>
                  <a:spcPct val="0"/>
                </a:spcBef>
                <a:buClrTx/>
                <a:buSzTx/>
                <a:buFontTx/>
                <a:buNone/>
              </a:pPr>
              <a:t>9</a:t>
            </a:fld>
            <a:endParaRPr lang="en-US" altLang="en-US" sz="1000"/>
          </a:p>
        </p:txBody>
      </p:sp>
      <p:sp>
        <p:nvSpPr>
          <p:cNvPr id="29701" name="TextBox 4">
            <a:extLst>
              <a:ext uri="{FF2B5EF4-FFF2-40B4-BE49-F238E27FC236}">
                <a16:creationId xmlns:a16="http://schemas.microsoft.com/office/drawing/2014/main" id="{6A6A0376-DB05-41E1-AF0A-DE7F4B090602}"/>
              </a:ext>
            </a:extLst>
          </p:cNvPr>
          <p:cNvSpPr txBox="1">
            <a:spLocks noChangeArrowheads="1"/>
          </p:cNvSpPr>
          <p:nvPr/>
        </p:nvSpPr>
        <p:spPr bwMode="auto">
          <a:xfrm>
            <a:off x="457200" y="2286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i="1">
                <a:latin typeface="Arial" panose="020B0604020202020204" pitchFamily="34" charset="0"/>
                <a:cs typeface="Arial" panose="020B0604020202020204" pitchFamily="34" charset="0"/>
              </a:rPr>
              <a:t>Your Right to…</a:t>
            </a:r>
          </a:p>
        </p:txBody>
      </p:sp>
      <p:pic>
        <p:nvPicPr>
          <p:cNvPr id="14343" name="Picture 7" descr="Q:\Vertex\TASK ORDER #20\IntroToOSHA-working\Rev_03.10.10\Possible photos\Act_1970_new.jpg">
            <a:extLst>
              <a:ext uri="{FF2B5EF4-FFF2-40B4-BE49-F238E27FC236}">
                <a16:creationId xmlns:a16="http://schemas.microsoft.com/office/drawing/2014/main" id="{3020BD03-058E-438E-B098-49A8C30EC277}"/>
              </a:ext>
            </a:extLst>
          </p:cNvPr>
          <p:cNvPicPr>
            <a:picLocks noChangeAspect="1" noChangeArrowheads="1"/>
          </p:cNvPicPr>
          <p:nvPr/>
        </p:nvPicPr>
        <p:blipFill>
          <a:blip r:embed="rId4"/>
          <a:srcRect/>
          <a:stretch>
            <a:fillRect/>
          </a:stretch>
        </p:blipFill>
        <p:spPr bwMode="auto">
          <a:xfrm>
            <a:off x="7239000" y="163513"/>
            <a:ext cx="1319213" cy="1023937"/>
          </a:xfrm>
          <a:prstGeom prst="rect">
            <a:avLst/>
          </a:prstGeom>
          <a:noFill/>
          <a:ln>
            <a:solidFill>
              <a:schemeClr val="tx1">
                <a:lumMod val="50000"/>
                <a:lumOff val="50000"/>
              </a:schemeClr>
            </a:solidFill>
          </a:ln>
        </p:spPr>
      </p:pic>
    </p:spTree>
  </p:cSld>
  <p:clrMapOvr>
    <a:masterClrMapping/>
  </p:clrMapOvr>
  <p:transition/>
</p:sld>
</file>

<file path=ppt/theme/theme1.xml><?xml version="1.0" encoding="utf-8"?>
<a:theme xmlns:a="http://schemas.openxmlformats.org/drawingml/2006/main" name="4_Concourse">
  <a:themeElements>
    <a:clrScheme name="4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4_Concourse">
      <a:majorFont>
        <a:latin typeface="Lucida Sans Unicode"/>
        <a:ea typeface="ＭＳ Ｐゴシック"/>
        <a:cs typeface=""/>
      </a:majorFont>
      <a:minorFont>
        <a:latin typeface="Lucida Sans Unico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90433dba-107d-4b9e-940f-3766d86c3499" xsi:nil="true"/>
    <upui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7CF4D0-7380-4CC8-B937-C187D3DC709C}"/>
</file>

<file path=customXml/itemProps2.xml><?xml version="1.0" encoding="utf-8"?>
<ds:datastoreItem xmlns:ds="http://schemas.openxmlformats.org/officeDocument/2006/customXml" ds:itemID="{A2CA0414-52EE-41FC-B3B1-64BFCA78866D}">
  <ds:schemaRefs>
    <ds:schemaRef ds:uri="90433dba-107d-4b9e-940f-3766d86c3499"/>
    <ds:schemaRef ds:uri="a75f71b9-dc79-41da-af3d-5486b07b5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544B24-B0D3-4560-8CE5-1A5F525203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2680</Words>
  <Application>Microsoft Office PowerPoint</Application>
  <PresentationFormat>On-screen Show (4:3)</PresentationFormat>
  <Paragraphs>385</Paragraphs>
  <Slides>37</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Lucida Sans Unicode</vt:lpstr>
      <vt:lpstr>Verdana</vt:lpstr>
      <vt:lpstr>Wingdings</vt:lpstr>
      <vt:lpstr>Wingdings 2</vt:lpstr>
      <vt:lpstr>Wingdings 3</vt:lpstr>
      <vt:lpstr>4_Concourse</vt:lpstr>
      <vt:lpstr>Default Design</vt:lpstr>
      <vt:lpstr>PowerPoint Presentation</vt:lpstr>
      <vt:lpstr>Introduction to OSHA</vt:lpstr>
      <vt:lpstr>Lesson Overview</vt:lpstr>
      <vt:lpstr>Topic 1: Why is OSHA Important to You?</vt:lpstr>
      <vt:lpstr>History of OSHA</vt:lpstr>
      <vt:lpstr>OSHA’s Mission</vt:lpstr>
      <vt:lpstr>Topic 2: What Rights Do You Have Under OSHA?</vt:lpstr>
      <vt:lpstr>Worker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Employer Responsibilities (cont.)</vt:lpstr>
      <vt:lpstr>Topic 4: What are OSHA Standards?</vt:lpstr>
      <vt:lpstr>OSHA Standards (cont.)</vt:lpstr>
      <vt:lpstr>Most Frequently Cited OSHA Standards</vt:lpstr>
      <vt:lpstr>PowerPoint Presentation</vt:lpstr>
      <vt:lpstr>Different Types of OSHA Inspections</vt:lpstr>
      <vt:lpstr>PowerPoint Presentation</vt:lpstr>
      <vt:lpstr>Questions for Review</vt:lpstr>
      <vt:lpstr>PowerPoint Presentation</vt:lpstr>
      <vt:lpstr>PowerPoint Presentation</vt:lpstr>
      <vt:lpstr>PowerPoint Presentation</vt:lpstr>
      <vt:lpstr>How to Raise a Concern</vt:lpstr>
      <vt:lpstr>PowerPoint Presentation</vt:lpstr>
      <vt:lpstr>Group Activity: Filing a Complaint</vt:lpstr>
      <vt:lpstr>Group Activity: Filing a Complaint</vt:lpstr>
      <vt:lpstr>Group Activity: Filing a Complaint</vt:lpstr>
      <vt:lpstr>Questions for Review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dmichalski</dc:creator>
  <cp:lastModifiedBy>Curtis R. Devillers</cp:lastModifiedBy>
  <cp:revision>1</cp:revision>
  <cp:lastPrinted>2014-04-14T12:07:40Z</cp:lastPrinted>
  <dcterms:created xsi:type="dcterms:W3CDTF">2010-02-14T20:51:48Z</dcterms:created>
  <dcterms:modified xsi:type="dcterms:W3CDTF">2021-10-19T18:04:42Z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